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56" r:id="rId2"/>
    <p:sldId id="257" r:id="rId3"/>
    <p:sldId id="259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0" r:id="rId12"/>
    <p:sldId id="269" r:id="rId13"/>
    <p:sldId id="271" r:id="rId14"/>
    <p:sldId id="272" r:id="rId15"/>
    <p:sldId id="261" r:id="rId16"/>
    <p:sldId id="318" r:id="rId17"/>
    <p:sldId id="280" r:id="rId18"/>
    <p:sldId id="319" r:id="rId19"/>
    <p:sldId id="320" r:id="rId20"/>
    <p:sldId id="281" r:id="rId21"/>
    <p:sldId id="282" r:id="rId22"/>
    <p:sldId id="321" r:id="rId23"/>
    <p:sldId id="283" r:id="rId24"/>
    <p:sldId id="284" r:id="rId25"/>
    <p:sldId id="322" r:id="rId26"/>
    <p:sldId id="326" r:id="rId27"/>
    <p:sldId id="285" r:id="rId28"/>
    <p:sldId id="286" r:id="rId29"/>
    <p:sldId id="287" r:id="rId30"/>
    <p:sldId id="288" r:id="rId31"/>
    <p:sldId id="289" r:id="rId32"/>
    <p:sldId id="290" r:id="rId33"/>
    <p:sldId id="327" r:id="rId34"/>
    <p:sldId id="291" r:id="rId35"/>
    <p:sldId id="292" r:id="rId36"/>
    <p:sldId id="297" r:id="rId37"/>
    <p:sldId id="314" r:id="rId38"/>
    <p:sldId id="293" r:id="rId39"/>
    <p:sldId id="323" r:id="rId40"/>
    <p:sldId id="324" r:id="rId41"/>
    <p:sldId id="298" r:id="rId42"/>
    <p:sldId id="299" r:id="rId43"/>
    <p:sldId id="301" r:id="rId44"/>
    <p:sldId id="302" r:id="rId45"/>
    <p:sldId id="303" r:id="rId46"/>
    <p:sldId id="325" r:id="rId47"/>
    <p:sldId id="304" r:id="rId48"/>
    <p:sldId id="305" r:id="rId49"/>
    <p:sldId id="306" r:id="rId50"/>
    <p:sldId id="328" r:id="rId51"/>
    <p:sldId id="329" r:id="rId52"/>
    <p:sldId id="307" r:id="rId53"/>
    <p:sldId id="308" r:id="rId54"/>
    <p:sldId id="309" r:id="rId55"/>
    <p:sldId id="310" r:id="rId56"/>
    <p:sldId id="311" r:id="rId57"/>
    <p:sldId id="312" r:id="rId58"/>
    <p:sldId id="294" r:id="rId59"/>
    <p:sldId id="274" r:id="rId60"/>
    <p:sldId id="276" r:id="rId61"/>
    <p:sldId id="277" r:id="rId62"/>
    <p:sldId id="275" r:id="rId63"/>
    <p:sldId id="279" r:id="rId64"/>
    <p:sldId id="296" r:id="rId65"/>
    <p:sldId id="295" r:id="rId66"/>
    <p:sldId id="316" r:id="rId67"/>
    <p:sldId id="317" r:id="rId68"/>
    <p:sldId id="315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5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85" autoAdjust="0"/>
    <p:restoredTop sz="85783" autoAdjust="0"/>
  </p:normalViewPr>
  <p:slideViewPr>
    <p:cSldViewPr snapToGrid="0" snapToObjects="1">
      <p:cViewPr>
        <p:scale>
          <a:sx n="107" d="100"/>
          <a:sy n="107" d="100"/>
        </p:scale>
        <p:origin x="-368" y="1568"/>
      </p:cViewPr>
      <p:guideLst>
        <p:guide orient="horz" pos="2160"/>
        <p:guide pos="5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handoutMaster" Target="handoutMasters/handout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hrisi00:Desktop:label_analysi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Number of Days by User ID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Sheet2!$C$3</c:f>
              <c:strCache>
                <c:ptCount val="1"/>
                <c:pt idx="0">
                  <c:v>Number of Days</c:v>
                </c:pt>
              </c:strCache>
            </c:strRef>
          </c:tx>
          <c:invertIfNegative val="0"/>
          <c:cat>
            <c:numRef>
              <c:f>Sheet2!$B$4:$B$278</c:f>
              <c:numCache>
                <c:formatCode>General</c:formatCode>
                <c:ptCount val="275"/>
                <c:pt idx="0">
                  <c:v>51.0</c:v>
                </c:pt>
                <c:pt idx="1">
                  <c:v>201.0</c:v>
                </c:pt>
                <c:pt idx="2">
                  <c:v>246.0</c:v>
                </c:pt>
                <c:pt idx="3">
                  <c:v>275.0</c:v>
                </c:pt>
                <c:pt idx="4">
                  <c:v>224.0</c:v>
                </c:pt>
                <c:pt idx="5">
                  <c:v>162.0</c:v>
                </c:pt>
                <c:pt idx="6">
                  <c:v>114.0</c:v>
                </c:pt>
                <c:pt idx="7">
                  <c:v>219.0</c:v>
                </c:pt>
                <c:pt idx="8">
                  <c:v>254.0</c:v>
                </c:pt>
                <c:pt idx="9">
                  <c:v>113.0</c:v>
                </c:pt>
                <c:pt idx="10">
                  <c:v>159.0</c:v>
                </c:pt>
                <c:pt idx="11">
                  <c:v>237.0</c:v>
                </c:pt>
                <c:pt idx="12">
                  <c:v>189.0</c:v>
                </c:pt>
                <c:pt idx="13">
                  <c:v>175.0</c:v>
                </c:pt>
                <c:pt idx="14">
                  <c:v>130.0</c:v>
                </c:pt>
                <c:pt idx="15">
                  <c:v>242.0</c:v>
                </c:pt>
                <c:pt idx="16">
                  <c:v>27.0</c:v>
                </c:pt>
                <c:pt idx="17">
                  <c:v>53.0</c:v>
                </c:pt>
                <c:pt idx="18">
                  <c:v>148.0</c:v>
                </c:pt>
                <c:pt idx="19">
                  <c:v>168.0</c:v>
                </c:pt>
                <c:pt idx="20">
                  <c:v>11.0</c:v>
                </c:pt>
                <c:pt idx="21">
                  <c:v>250.0</c:v>
                </c:pt>
                <c:pt idx="22">
                  <c:v>229.0</c:v>
                </c:pt>
                <c:pt idx="23">
                  <c:v>143.0</c:v>
                </c:pt>
                <c:pt idx="24">
                  <c:v>147.0</c:v>
                </c:pt>
                <c:pt idx="25">
                  <c:v>230.0</c:v>
                </c:pt>
                <c:pt idx="26">
                  <c:v>97.0</c:v>
                </c:pt>
                <c:pt idx="27">
                  <c:v>206.0</c:v>
                </c:pt>
                <c:pt idx="28">
                  <c:v>178.0</c:v>
                </c:pt>
                <c:pt idx="29">
                  <c:v>259.0</c:v>
                </c:pt>
                <c:pt idx="30">
                  <c:v>266.0</c:v>
                </c:pt>
                <c:pt idx="31">
                  <c:v>192.0</c:v>
                </c:pt>
                <c:pt idx="32">
                  <c:v>169.0</c:v>
                </c:pt>
                <c:pt idx="33">
                  <c:v>137.0</c:v>
                </c:pt>
                <c:pt idx="34">
                  <c:v>74.0</c:v>
                </c:pt>
                <c:pt idx="35">
                  <c:v>165.0</c:v>
                </c:pt>
                <c:pt idx="36">
                  <c:v>25.0</c:v>
                </c:pt>
                <c:pt idx="37">
                  <c:v>226.0</c:v>
                </c:pt>
                <c:pt idx="38">
                  <c:v>15.0</c:v>
                </c:pt>
                <c:pt idx="39">
                  <c:v>72.0</c:v>
                </c:pt>
                <c:pt idx="40">
                  <c:v>76.0</c:v>
                </c:pt>
                <c:pt idx="41">
                  <c:v>139.0</c:v>
                </c:pt>
                <c:pt idx="42">
                  <c:v>155.0</c:v>
                </c:pt>
                <c:pt idx="43">
                  <c:v>199.0</c:v>
                </c:pt>
                <c:pt idx="44">
                  <c:v>87.0</c:v>
                </c:pt>
                <c:pt idx="45">
                  <c:v>245.0</c:v>
                </c:pt>
                <c:pt idx="46">
                  <c:v>37.0</c:v>
                </c:pt>
                <c:pt idx="47">
                  <c:v>71.0</c:v>
                </c:pt>
                <c:pt idx="48">
                  <c:v>95.0</c:v>
                </c:pt>
                <c:pt idx="49">
                  <c:v>88.0</c:v>
                </c:pt>
                <c:pt idx="50">
                  <c:v>86.0</c:v>
                </c:pt>
                <c:pt idx="51">
                  <c:v>102.0</c:v>
                </c:pt>
                <c:pt idx="52">
                  <c:v>104.0</c:v>
                </c:pt>
                <c:pt idx="53">
                  <c:v>196.0</c:v>
                </c:pt>
                <c:pt idx="54">
                  <c:v>188.0</c:v>
                </c:pt>
                <c:pt idx="55">
                  <c:v>153.0</c:v>
                </c:pt>
                <c:pt idx="56">
                  <c:v>20.0</c:v>
                </c:pt>
                <c:pt idx="57">
                  <c:v>4.0</c:v>
                </c:pt>
                <c:pt idx="58">
                  <c:v>161.0</c:v>
                </c:pt>
                <c:pt idx="59">
                  <c:v>216.0</c:v>
                </c:pt>
                <c:pt idx="60">
                  <c:v>150.0</c:v>
                </c:pt>
                <c:pt idx="61">
                  <c:v>239.0</c:v>
                </c:pt>
                <c:pt idx="62">
                  <c:v>200.0</c:v>
                </c:pt>
                <c:pt idx="63">
                  <c:v>260.0</c:v>
                </c:pt>
                <c:pt idx="64">
                  <c:v>105.0</c:v>
                </c:pt>
                <c:pt idx="65">
                  <c:v>251.0</c:v>
                </c:pt>
                <c:pt idx="66">
                  <c:v>160.0</c:v>
                </c:pt>
                <c:pt idx="67">
                  <c:v>36.0</c:v>
                </c:pt>
                <c:pt idx="68">
                  <c:v>96.0</c:v>
                </c:pt>
                <c:pt idx="69">
                  <c:v>213.0</c:v>
                </c:pt>
                <c:pt idx="70">
                  <c:v>223.0</c:v>
                </c:pt>
                <c:pt idx="71">
                  <c:v>215.0</c:v>
                </c:pt>
                <c:pt idx="72">
                  <c:v>241.0</c:v>
                </c:pt>
                <c:pt idx="73">
                  <c:v>228.0</c:v>
                </c:pt>
                <c:pt idx="74">
                  <c:v>146.0</c:v>
                </c:pt>
                <c:pt idx="75">
                  <c:v>267.0</c:v>
                </c:pt>
                <c:pt idx="76">
                  <c:v>262.0</c:v>
                </c:pt>
                <c:pt idx="77">
                  <c:v>79.0</c:v>
                </c:pt>
                <c:pt idx="78">
                  <c:v>222.0</c:v>
                </c:pt>
                <c:pt idx="79">
                  <c:v>117.0</c:v>
                </c:pt>
                <c:pt idx="80">
                  <c:v>140.0</c:v>
                </c:pt>
                <c:pt idx="81">
                  <c:v>125.0</c:v>
                </c:pt>
                <c:pt idx="82">
                  <c:v>100.0</c:v>
                </c:pt>
                <c:pt idx="83">
                  <c:v>180.0</c:v>
                </c:pt>
                <c:pt idx="84">
                  <c:v>170.0</c:v>
                </c:pt>
                <c:pt idx="85">
                  <c:v>133.0</c:v>
                </c:pt>
                <c:pt idx="86">
                  <c:v>182.0</c:v>
                </c:pt>
                <c:pt idx="87">
                  <c:v>191.0</c:v>
                </c:pt>
                <c:pt idx="88">
                  <c:v>122.0</c:v>
                </c:pt>
                <c:pt idx="89">
                  <c:v>154.0</c:v>
                </c:pt>
                <c:pt idx="90">
                  <c:v>45.0</c:v>
                </c:pt>
                <c:pt idx="91">
                  <c:v>198.0</c:v>
                </c:pt>
                <c:pt idx="92">
                  <c:v>210.0</c:v>
                </c:pt>
                <c:pt idx="93">
                  <c:v>205.0</c:v>
                </c:pt>
                <c:pt idx="94">
                  <c:v>167.0</c:v>
                </c:pt>
                <c:pt idx="95">
                  <c:v>217.0</c:v>
                </c:pt>
                <c:pt idx="96">
                  <c:v>67.0</c:v>
                </c:pt>
                <c:pt idx="97">
                  <c:v>268.0</c:v>
                </c:pt>
                <c:pt idx="98">
                  <c:v>274.0</c:v>
                </c:pt>
                <c:pt idx="99">
                  <c:v>90.0</c:v>
                </c:pt>
                <c:pt idx="100">
                  <c:v>89.0</c:v>
                </c:pt>
                <c:pt idx="101">
                  <c:v>46.0</c:v>
                </c:pt>
                <c:pt idx="102">
                  <c:v>58.0</c:v>
                </c:pt>
                <c:pt idx="103">
                  <c:v>261.0</c:v>
                </c:pt>
                <c:pt idx="104">
                  <c:v>273.0</c:v>
                </c:pt>
                <c:pt idx="105">
                  <c:v>184.0</c:v>
                </c:pt>
                <c:pt idx="106">
                  <c:v>221.0</c:v>
                </c:pt>
                <c:pt idx="107">
                  <c:v>31.0</c:v>
                </c:pt>
                <c:pt idx="108">
                  <c:v>98.0</c:v>
                </c:pt>
                <c:pt idx="109">
                  <c:v>111.0</c:v>
                </c:pt>
                <c:pt idx="110">
                  <c:v>243.0</c:v>
                </c:pt>
                <c:pt idx="111">
                  <c:v>120.0</c:v>
                </c:pt>
                <c:pt idx="112">
                  <c:v>5.0</c:v>
                </c:pt>
                <c:pt idx="113">
                  <c:v>145.0</c:v>
                </c:pt>
                <c:pt idx="114">
                  <c:v>174.0</c:v>
                </c:pt>
                <c:pt idx="115">
                  <c:v>50.0</c:v>
                </c:pt>
                <c:pt idx="116">
                  <c:v>52.0</c:v>
                </c:pt>
                <c:pt idx="117">
                  <c:v>26.0</c:v>
                </c:pt>
                <c:pt idx="118">
                  <c:v>83.0</c:v>
                </c:pt>
                <c:pt idx="119">
                  <c:v>14.0</c:v>
                </c:pt>
                <c:pt idx="120">
                  <c:v>60.0</c:v>
                </c:pt>
                <c:pt idx="121">
                  <c:v>23.0</c:v>
                </c:pt>
                <c:pt idx="122">
                  <c:v>56.0</c:v>
                </c:pt>
                <c:pt idx="123">
                  <c:v>214.0</c:v>
                </c:pt>
                <c:pt idx="124">
                  <c:v>183.0</c:v>
                </c:pt>
                <c:pt idx="125">
                  <c:v>93.0</c:v>
                </c:pt>
                <c:pt idx="126">
                  <c:v>7.0</c:v>
                </c:pt>
                <c:pt idx="127">
                  <c:v>75.0</c:v>
                </c:pt>
                <c:pt idx="128">
                  <c:v>69.0</c:v>
                </c:pt>
                <c:pt idx="129">
                  <c:v>136.0</c:v>
                </c:pt>
                <c:pt idx="130">
                  <c:v>244.0</c:v>
                </c:pt>
                <c:pt idx="131">
                  <c:v>203.0</c:v>
                </c:pt>
                <c:pt idx="132">
                  <c:v>247.0</c:v>
                </c:pt>
                <c:pt idx="133">
                  <c:v>54.0</c:v>
                </c:pt>
                <c:pt idx="134">
                  <c:v>131.0</c:v>
                </c:pt>
                <c:pt idx="135">
                  <c:v>252.0</c:v>
                </c:pt>
                <c:pt idx="136">
                  <c:v>126.0</c:v>
                </c:pt>
                <c:pt idx="137">
                  <c:v>179.0</c:v>
                </c:pt>
                <c:pt idx="138">
                  <c:v>44.0</c:v>
                </c:pt>
                <c:pt idx="139">
                  <c:v>63.0</c:v>
                </c:pt>
                <c:pt idx="140">
                  <c:v>38.0</c:v>
                </c:pt>
                <c:pt idx="141">
                  <c:v>185.0</c:v>
                </c:pt>
                <c:pt idx="142">
                  <c:v>132.0</c:v>
                </c:pt>
                <c:pt idx="143">
                  <c:v>141.0</c:v>
                </c:pt>
                <c:pt idx="144">
                  <c:v>73.0</c:v>
                </c:pt>
                <c:pt idx="145">
                  <c:v>107.0</c:v>
                </c:pt>
                <c:pt idx="146">
                  <c:v>118.0</c:v>
                </c:pt>
                <c:pt idx="147">
                  <c:v>257.0</c:v>
                </c:pt>
                <c:pt idx="148">
                  <c:v>177.0</c:v>
                </c:pt>
                <c:pt idx="149">
                  <c:v>197.0</c:v>
                </c:pt>
                <c:pt idx="150">
                  <c:v>176.0</c:v>
                </c:pt>
                <c:pt idx="151">
                  <c:v>110.0</c:v>
                </c:pt>
                <c:pt idx="152">
                  <c:v>119.0</c:v>
                </c:pt>
                <c:pt idx="153">
                  <c:v>265.0</c:v>
                </c:pt>
                <c:pt idx="154">
                  <c:v>258.0</c:v>
                </c:pt>
                <c:pt idx="155">
                  <c:v>70.0</c:v>
                </c:pt>
                <c:pt idx="156">
                  <c:v>22.0</c:v>
                </c:pt>
                <c:pt idx="157">
                  <c:v>109.0</c:v>
                </c:pt>
                <c:pt idx="158">
                  <c:v>82.0</c:v>
                </c:pt>
                <c:pt idx="159">
                  <c:v>85.0</c:v>
                </c:pt>
                <c:pt idx="160">
                  <c:v>231.0</c:v>
                </c:pt>
                <c:pt idx="161">
                  <c:v>234.0</c:v>
                </c:pt>
                <c:pt idx="162">
                  <c:v>115.0</c:v>
                </c:pt>
                <c:pt idx="163">
                  <c:v>91.0</c:v>
                </c:pt>
                <c:pt idx="164">
                  <c:v>81.0</c:v>
                </c:pt>
                <c:pt idx="165">
                  <c:v>17.0</c:v>
                </c:pt>
                <c:pt idx="166">
                  <c:v>116.0</c:v>
                </c:pt>
                <c:pt idx="167">
                  <c:v>240.0</c:v>
                </c:pt>
                <c:pt idx="168">
                  <c:v>49.0</c:v>
                </c:pt>
                <c:pt idx="169">
                  <c:v>152.0</c:v>
                </c:pt>
                <c:pt idx="170">
                  <c:v>123.0</c:v>
                </c:pt>
                <c:pt idx="171">
                  <c:v>80.0</c:v>
                </c:pt>
                <c:pt idx="172">
                  <c:v>21.0</c:v>
                </c:pt>
                <c:pt idx="173">
                  <c:v>157.0</c:v>
                </c:pt>
                <c:pt idx="174">
                  <c:v>187.0</c:v>
                </c:pt>
                <c:pt idx="175">
                  <c:v>209.0</c:v>
                </c:pt>
                <c:pt idx="176">
                  <c:v>204.0</c:v>
                </c:pt>
                <c:pt idx="177">
                  <c:v>138.0</c:v>
                </c:pt>
                <c:pt idx="178">
                  <c:v>121.0</c:v>
                </c:pt>
                <c:pt idx="179">
                  <c:v>194.0</c:v>
                </c:pt>
                <c:pt idx="180">
                  <c:v>269.0</c:v>
                </c:pt>
                <c:pt idx="181">
                  <c:v>256.0</c:v>
                </c:pt>
                <c:pt idx="182">
                  <c:v>35.0</c:v>
                </c:pt>
                <c:pt idx="183">
                  <c:v>106.0</c:v>
                </c:pt>
                <c:pt idx="184">
                  <c:v>248.0</c:v>
                </c:pt>
                <c:pt idx="185">
                  <c:v>227.0</c:v>
                </c:pt>
                <c:pt idx="186">
                  <c:v>84.0</c:v>
                </c:pt>
                <c:pt idx="187">
                  <c:v>218.0</c:v>
                </c:pt>
                <c:pt idx="188">
                  <c:v>235.0</c:v>
                </c:pt>
                <c:pt idx="189">
                  <c:v>64.0</c:v>
                </c:pt>
                <c:pt idx="190">
                  <c:v>48.0</c:v>
                </c:pt>
                <c:pt idx="191">
                  <c:v>99.0</c:v>
                </c:pt>
                <c:pt idx="192">
                  <c:v>18.0</c:v>
                </c:pt>
                <c:pt idx="193">
                  <c:v>142.0</c:v>
                </c:pt>
                <c:pt idx="194">
                  <c:v>253.0</c:v>
                </c:pt>
                <c:pt idx="195">
                  <c:v>135.0</c:v>
                </c:pt>
                <c:pt idx="196">
                  <c:v>202.0</c:v>
                </c:pt>
                <c:pt idx="197">
                  <c:v>264.0</c:v>
                </c:pt>
                <c:pt idx="198">
                  <c:v>34.0</c:v>
                </c:pt>
                <c:pt idx="199">
                  <c:v>28.0</c:v>
                </c:pt>
                <c:pt idx="200">
                  <c:v>33.0</c:v>
                </c:pt>
                <c:pt idx="201">
                  <c:v>68.0</c:v>
                </c:pt>
                <c:pt idx="202">
                  <c:v>207.0</c:v>
                </c:pt>
                <c:pt idx="203">
                  <c:v>19.0</c:v>
                </c:pt>
                <c:pt idx="204">
                  <c:v>220.0</c:v>
                </c:pt>
                <c:pt idx="205">
                  <c:v>236.0</c:v>
                </c:pt>
                <c:pt idx="206">
                  <c:v>29.0</c:v>
                </c:pt>
                <c:pt idx="207">
                  <c:v>172.0</c:v>
                </c:pt>
                <c:pt idx="208">
                  <c:v>112.0</c:v>
                </c:pt>
                <c:pt idx="209">
                  <c:v>10.0</c:v>
                </c:pt>
                <c:pt idx="210">
                  <c:v>164.0</c:v>
                </c:pt>
                <c:pt idx="211">
                  <c:v>2.0</c:v>
                </c:pt>
                <c:pt idx="212">
                  <c:v>12.0</c:v>
                </c:pt>
                <c:pt idx="213">
                  <c:v>158.0</c:v>
                </c:pt>
                <c:pt idx="214">
                  <c:v>1.0</c:v>
                </c:pt>
                <c:pt idx="215">
                  <c:v>233.0</c:v>
                </c:pt>
                <c:pt idx="216">
                  <c:v>59.0</c:v>
                </c:pt>
                <c:pt idx="217">
                  <c:v>41.0</c:v>
                </c:pt>
                <c:pt idx="218">
                  <c:v>211.0</c:v>
                </c:pt>
                <c:pt idx="219">
                  <c:v>255.0</c:v>
                </c:pt>
                <c:pt idx="220">
                  <c:v>156.0</c:v>
                </c:pt>
                <c:pt idx="221">
                  <c:v>40.0</c:v>
                </c:pt>
                <c:pt idx="222">
                  <c:v>173.0</c:v>
                </c:pt>
                <c:pt idx="223">
                  <c:v>186.0</c:v>
                </c:pt>
                <c:pt idx="224">
                  <c:v>127.0</c:v>
                </c:pt>
                <c:pt idx="225">
                  <c:v>8.0</c:v>
                </c:pt>
                <c:pt idx="226">
                  <c:v>208.0</c:v>
                </c:pt>
                <c:pt idx="227">
                  <c:v>57.0</c:v>
                </c:pt>
                <c:pt idx="228">
                  <c:v>6.0</c:v>
                </c:pt>
                <c:pt idx="229">
                  <c:v>55.0</c:v>
                </c:pt>
                <c:pt idx="230">
                  <c:v>195.0</c:v>
                </c:pt>
                <c:pt idx="231">
                  <c:v>263.0</c:v>
                </c:pt>
                <c:pt idx="232">
                  <c:v>92.0</c:v>
                </c:pt>
                <c:pt idx="233">
                  <c:v>144.0</c:v>
                </c:pt>
                <c:pt idx="234">
                  <c:v>78.0</c:v>
                </c:pt>
                <c:pt idx="235">
                  <c:v>9.0</c:v>
                </c:pt>
                <c:pt idx="236">
                  <c:v>42.0</c:v>
                </c:pt>
                <c:pt idx="237">
                  <c:v>24.0</c:v>
                </c:pt>
                <c:pt idx="238">
                  <c:v>124.0</c:v>
                </c:pt>
                <c:pt idx="239">
                  <c:v>128.0</c:v>
                </c:pt>
                <c:pt idx="240">
                  <c:v>149.0</c:v>
                </c:pt>
                <c:pt idx="241">
                  <c:v>272.0</c:v>
                </c:pt>
                <c:pt idx="242">
                  <c:v>151.0</c:v>
                </c:pt>
                <c:pt idx="243">
                  <c:v>232.0</c:v>
                </c:pt>
                <c:pt idx="244">
                  <c:v>32.0</c:v>
                </c:pt>
                <c:pt idx="245">
                  <c:v>103.0</c:v>
                </c:pt>
                <c:pt idx="246">
                  <c:v>94.0</c:v>
                </c:pt>
                <c:pt idx="247">
                  <c:v>271.0</c:v>
                </c:pt>
                <c:pt idx="248">
                  <c:v>225.0</c:v>
                </c:pt>
                <c:pt idx="249">
                  <c:v>66.0</c:v>
                </c:pt>
                <c:pt idx="250">
                  <c:v>61.0</c:v>
                </c:pt>
                <c:pt idx="251">
                  <c:v>101.0</c:v>
                </c:pt>
                <c:pt idx="252">
                  <c:v>3.0</c:v>
                </c:pt>
                <c:pt idx="253">
                  <c:v>171.0</c:v>
                </c:pt>
                <c:pt idx="254">
                  <c:v>190.0</c:v>
                </c:pt>
                <c:pt idx="255">
                  <c:v>238.0</c:v>
                </c:pt>
                <c:pt idx="256">
                  <c:v>43.0</c:v>
                </c:pt>
                <c:pt idx="257">
                  <c:v>39.0</c:v>
                </c:pt>
                <c:pt idx="258">
                  <c:v>65.0</c:v>
                </c:pt>
                <c:pt idx="259">
                  <c:v>129.0</c:v>
                </c:pt>
                <c:pt idx="260">
                  <c:v>249.0</c:v>
                </c:pt>
                <c:pt idx="261">
                  <c:v>193.0</c:v>
                </c:pt>
                <c:pt idx="262">
                  <c:v>13.0</c:v>
                </c:pt>
                <c:pt idx="263">
                  <c:v>108.0</c:v>
                </c:pt>
                <c:pt idx="264">
                  <c:v>134.0</c:v>
                </c:pt>
                <c:pt idx="265">
                  <c:v>16.0</c:v>
                </c:pt>
                <c:pt idx="266">
                  <c:v>47.0</c:v>
                </c:pt>
                <c:pt idx="267">
                  <c:v>62.0</c:v>
                </c:pt>
                <c:pt idx="268">
                  <c:v>212.0</c:v>
                </c:pt>
                <c:pt idx="269">
                  <c:v>270.0</c:v>
                </c:pt>
                <c:pt idx="270">
                  <c:v>163.0</c:v>
                </c:pt>
                <c:pt idx="271">
                  <c:v>30.0</c:v>
                </c:pt>
                <c:pt idx="272">
                  <c:v>166.0</c:v>
                </c:pt>
                <c:pt idx="273">
                  <c:v>77.0</c:v>
                </c:pt>
                <c:pt idx="274">
                  <c:v>181.0</c:v>
                </c:pt>
              </c:numCache>
            </c:numRef>
          </c:cat>
          <c:val>
            <c:numRef>
              <c:f>Sheet2!$C$4:$C$278</c:f>
              <c:numCache>
                <c:formatCode>General</c:formatCode>
                <c:ptCount val="275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  <c:pt idx="17">
                  <c:v>1.0</c:v>
                </c:pt>
                <c:pt idx="18">
                  <c:v>1.0</c:v>
                </c:pt>
                <c:pt idx="19">
                  <c:v>1.0</c:v>
                </c:pt>
                <c:pt idx="20">
                  <c:v>1.0</c:v>
                </c:pt>
                <c:pt idx="21">
                  <c:v>2.0</c:v>
                </c:pt>
                <c:pt idx="22">
                  <c:v>2.0</c:v>
                </c:pt>
                <c:pt idx="23">
                  <c:v>2.0</c:v>
                </c:pt>
                <c:pt idx="24">
                  <c:v>2.0</c:v>
                </c:pt>
                <c:pt idx="25">
                  <c:v>2.0</c:v>
                </c:pt>
                <c:pt idx="26">
                  <c:v>2.0</c:v>
                </c:pt>
                <c:pt idx="27">
                  <c:v>2.0</c:v>
                </c:pt>
                <c:pt idx="28">
                  <c:v>2.0</c:v>
                </c:pt>
                <c:pt idx="29">
                  <c:v>2.0</c:v>
                </c:pt>
                <c:pt idx="30">
                  <c:v>3.0</c:v>
                </c:pt>
                <c:pt idx="31">
                  <c:v>3.0</c:v>
                </c:pt>
                <c:pt idx="32">
                  <c:v>3.0</c:v>
                </c:pt>
                <c:pt idx="33">
                  <c:v>3.0</c:v>
                </c:pt>
                <c:pt idx="34">
                  <c:v>3.0</c:v>
                </c:pt>
                <c:pt idx="35">
                  <c:v>3.0</c:v>
                </c:pt>
                <c:pt idx="36">
                  <c:v>3.0</c:v>
                </c:pt>
                <c:pt idx="37">
                  <c:v>3.0</c:v>
                </c:pt>
                <c:pt idx="38">
                  <c:v>3.0</c:v>
                </c:pt>
                <c:pt idx="39">
                  <c:v>3.0</c:v>
                </c:pt>
                <c:pt idx="40">
                  <c:v>4.0</c:v>
                </c:pt>
                <c:pt idx="41">
                  <c:v>4.0</c:v>
                </c:pt>
                <c:pt idx="42">
                  <c:v>4.0</c:v>
                </c:pt>
                <c:pt idx="43">
                  <c:v>4.0</c:v>
                </c:pt>
                <c:pt idx="44">
                  <c:v>4.0</c:v>
                </c:pt>
                <c:pt idx="45">
                  <c:v>4.0</c:v>
                </c:pt>
                <c:pt idx="46">
                  <c:v>5.0</c:v>
                </c:pt>
                <c:pt idx="47">
                  <c:v>5.0</c:v>
                </c:pt>
                <c:pt idx="48">
                  <c:v>5.0</c:v>
                </c:pt>
                <c:pt idx="49">
                  <c:v>5.0</c:v>
                </c:pt>
                <c:pt idx="50">
                  <c:v>5.0</c:v>
                </c:pt>
                <c:pt idx="51">
                  <c:v>5.0</c:v>
                </c:pt>
                <c:pt idx="52">
                  <c:v>5.0</c:v>
                </c:pt>
                <c:pt idx="53">
                  <c:v>5.0</c:v>
                </c:pt>
                <c:pt idx="54">
                  <c:v>5.0</c:v>
                </c:pt>
                <c:pt idx="55">
                  <c:v>5.0</c:v>
                </c:pt>
                <c:pt idx="56">
                  <c:v>5.0</c:v>
                </c:pt>
                <c:pt idx="57">
                  <c:v>5.0</c:v>
                </c:pt>
                <c:pt idx="58">
                  <c:v>5.0</c:v>
                </c:pt>
                <c:pt idx="59">
                  <c:v>5.0</c:v>
                </c:pt>
                <c:pt idx="60">
                  <c:v>6.0</c:v>
                </c:pt>
                <c:pt idx="61">
                  <c:v>6.0</c:v>
                </c:pt>
                <c:pt idx="62">
                  <c:v>6.0</c:v>
                </c:pt>
                <c:pt idx="63">
                  <c:v>6.0</c:v>
                </c:pt>
                <c:pt idx="64">
                  <c:v>7.0</c:v>
                </c:pt>
                <c:pt idx="65">
                  <c:v>7.0</c:v>
                </c:pt>
                <c:pt idx="66">
                  <c:v>7.0</c:v>
                </c:pt>
                <c:pt idx="67">
                  <c:v>7.0</c:v>
                </c:pt>
                <c:pt idx="68">
                  <c:v>7.0</c:v>
                </c:pt>
                <c:pt idx="69">
                  <c:v>7.0</c:v>
                </c:pt>
                <c:pt idx="70">
                  <c:v>7.0</c:v>
                </c:pt>
                <c:pt idx="71">
                  <c:v>7.0</c:v>
                </c:pt>
                <c:pt idx="72">
                  <c:v>7.0</c:v>
                </c:pt>
                <c:pt idx="73">
                  <c:v>7.0</c:v>
                </c:pt>
                <c:pt idx="74">
                  <c:v>7.0</c:v>
                </c:pt>
                <c:pt idx="75">
                  <c:v>8.0</c:v>
                </c:pt>
                <c:pt idx="76">
                  <c:v>8.0</c:v>
                </c:pt>
                <c:pt idx="77">
                  <c:v>8.0</c:v>
                </c:pt>
                <c:pt idx="78">
                  <c:v>8.0</c:v>
                </c:pt>
                <c:pt idx="79">
                  <c:v>8.0</c:v>
                </c:pt>
                <c:pt idx="80">
                  <c:v>8.0</c:v>
                </c:pt>
                <c:pt idx="81">
                  <c:v>9.0</c:v>
                </c:pt>
                <c:pt idx="82">
                  <c:v>9.0</c:v>
                </c:pt>
                <c:pt idx="83">
                  <c:v>9.0</c:v>
                </c:pt>
                <c:pt idx="84">
                  <c:v>9.0</c:v>
                </c:pt>
                <c:pt idx="85">
                  <c:v>9.0</c:v>
                </c:pt>
                <c:pt idx="86">
                  <c:v>9.0</c:v>
                </c:pt>
                <c:pt idx="87">
                  <c:v>9.0</c:v>
                </c:pt>
                <c:pt idx="88">
                  <c:v>10.0</c:v>
                </c:pt>
                <c:pt idx="89">
                  <c:v>10.0</c:v>
                </c:pt>
                <c:pt idx="90">
                  <c:v>10.0</c:v>
                </c:pt>
                <c:pt idx="91">
                  <c:v>11.0</c:v>
                </c:pt>
                <c:pt idx="92">
                  <c:v>11.0</c:v>
                </c:pt>
                <c:pt idx="93">
                  <c:v>11.0</c:v>
                </c:pt>
                <c:pt idx="94">
                  <c:v>11.0</c:v>
                </c:pt>
                <c:pt idx="95">
                  <c:v>11.0</c:v>
                </c:pt>
                <c:pt idx="96">
                  <c:v>11.0</c:v>
                </c:pt>
                <c:pt idx="97">
                  <c:v>11.0</c:v>
                </c:pt>
                <c:pt idx="98">
                  <c:v>11.0</c:v>
                </c:pt>
                <c:pt idx="99">
                  <c:v>11.0</c:v>
                </c:pt>
                <c:pt idx="100">
                  <c:v>11.0</c:v>
                </c:pt>
                <c:pt idx="101">
                  <c:v>11.0</c:v>
                </c:pt>
                <c:pt idx="102">
                  <c:v>12.0</c:v>
                </c:pt>
                <c:pt idx="103">
                  <c:v>12.0</c:v>
                </c:pt>
                <c:pt idx="104">
                  <c:v>13.0</c:v>
                </c:pt>
                <c:pt idx="105">
                  <c:v>13.0</c:v>
                </c:pt>
                <c:pt idx="106">
                  <c:v>13.0</c:v>
                </c:pt>
                <c:pt idx="107">
                  <c:v>14.0</c:v>
                </c:pt>
                <c:pt idx="108">
                  <c:v>14.0</c:v>
                </c:pt>
                <c:pt idx="109">
                  <c:v>14.0</c:v>
                </c:pt>
                <c:pt idx="110">
                  <c:v>16.0</c:v>
                </c:pt>
                <c:pt idx="111">
                  <c:v>16.0</c:v>
                </c:pt>
                <c:pt idx="112">
                  <c:v>16.0</c:v>
                </c:pt>
                <c:pt idx="113">
                  <c:v>16.0</c:v>
                </c:pt>
                <c:pt idx="114">
                  <c:v>16.0</c:v>
                </c:pt>
                <c:pt idx="115">
                  <c:v>16.0</c:v>
                </c:pt>
                <c:pt idx="116">
                  <c:v>16.0</c:v>
                </c:pt>
                <c:pt idx="117">
                  <c:v>16.0</c:v>
                </c:pt>
                <c:pt idx="118">
                  <c:v>17.0</c:v>
                </c:pt>
                <c:pt idx="119">
                  <c:v>17.0</c:v>
                </c:pt>
                <c:pt idx="120">
                  <c:v>18.0</c:v>
                </c:pt>
                <c:pt idx="121">
                  <c:v>18.0</c:v>
                </c:pt>
                <c:pt idx="122">
                  <c:v>18.0</c:v>
                </c:pt>
                <c:pt idx="123">
                  <c:v>18.0</c:v>
                </c:pt>
                <c:pt idx="124">
                  <c:v>18.0</c:v>
                </c:pt>
                <c:pt idx="125">
                  <c:v>18.0</c:v>
                </c:pt>
                <c:pt idx="126">
                  <c:v>18.0</c:v>
                </c:pt>
                <c:pt idx="127">
                  <c:v>18.0</c:v>
                </c:pt>
                <c:pt idx="128">
                  <c:v>19.0</c:v>
                </c:pt>
                <c:pt idx="129">
                  <c:v>19.0</c:v>
                </c:pt>
                <c:pt idx="130">
                  <c:v>19.0</c:v>
                </c:pt>
                <c:pt idx="131">
                  <c:v>20.0</c:v>
                </c:pt>
                <c:pt idx="132">
                  <c:v>20.0</c:v>
                </c:pt>
                <c:pt idx="133">
                  <c:v>20.0</c:v>
                </c:pt>
                <c:pt idx="134">
                  <c:v>20.0</c:v>
                </c:pt>
                <c:pt idx="135">
                  <c:v>21.0</c:v>
                </c:pt>
                <c:pt idx="136">
                  <c:v>21.0</c:v>
                </c:pt>
                <c:pt idx="137">
                  <c:v>21.0</c:v>
                </c:pt>
                <c:pt idx="138">
                  <c:v>21.0</c:v>
                </c:pt>
                <c:pt idx="139">
                  <c:v>22.0</c:v>
                </c:pt>
                <c:pt idx="140">
                  <c:v>22.0</c:v>
                </c:pt>
                <c:pt idx="141">
                  <c:v>22.0</c:v>
                </c:pt>
                <c:pt idx="142">
                  <c:v>22.0</c:v>
                </c:pt>
                <c:pt idx="143">
                  <c:v>22.0</c:v>
                </c:pt>
                <c:pt idx="144">
                  <c:v>22.0</c:v>
                </c:pt>
                <c:pt idx="145">
                  <c:v>22.0</c:v>
                </c:pt>
                <c:pt idx="146">
                  <c:v>22.0</c:v>
                </c:pt>
                <c:pt idx="147">
                  <c:v>23.0</c:v>
                </c:pt>
                <c:pt idx="148">
                  <c:v>23.0</c:v>
                </c:pt>
                <c:pt idx="149">
                  <c:v>23.0</c:v>
                </c:pt>
                <c:pt idx="150">
                  <c:v>24.0</c:v>
                </c:pt>
                <c:pt idx="151">
                  <c:v>24.0</c:v>
                </c:pt>
                <c:pt idx="152">
                  <c:v>24.0</c:v>
                </c:pt>
                <c:pt idx="153">
                  <c:v>25.0</c:v>
                </c:pt>
                <c:pt idx="154">
                  <c:v>25.0</c:v>
                </c:pt>
                <c:pt idx="155">
                  <c:v>26.0</c:v>
                </c:pt>
                <c:pt idx="156">
                  <c:v>26.0</c:v>
                </c:pt>
                <c:pt idx="157">
                  <c:v>26.0</c:v>
                </c:pt>
                <c:pt idx="158">
                  <c:v>26.0</c:v>
                </c:pt>
                <c:pt idx="159">
                  <c:v>26.0</c:v>
                </c:pt>
                <c:pt idx="160">
                  <c:v>26.0</c:v>
                </c:pt>
                <c:pt idx="161">
                  <c:v>26.0</c:v>
                </c:pt>
                <c:pt idx="162">
                  <c:v>26.0</c:v>
                </c:pt>
                <c:pt idx="163">
                  <c:v>27.0</c:v>
                </c:pt>
                <c:pt idx="164">
                  <c:v>27.0</c:v>
                </c:pt>
                <c:pt idx="165">
                  <c:v>27.0</c:v>
                </c:pt>
                <c:pt idx="166">
                  <c:v>27.0</c:v>
                </c:pt>
                <c:pt idx="167">
                  <c:v>27.0</c:v>
                </c:pt>
                <c:pt idx="168">
                  <c:v>27.0</c:v>
                </c:pt>
                <c:pt idx="169">
                  <c:v>27.0</c:v>
                </c:pt>
                <c:pt idx="170">
                  <c:v>28.0</c:v>
                </c:pt>
                <c:pt idx="171">
                  <c:v>28.0</c:v>
                </c:pt>
                <c:pt idx="172">
                  <c:v>29.0</c:v>
                </c:pt>
                <c:pt idx="173">
                  <c:v>29.0</c:v>
                </c:pt>
                <c:pt idx="174">
                  <c:v>30.0</c:v>
                </c:pt>
                <c:pt idx="175">
                  <c:v>31.0</c:v>
                </c:pt>
                <c:pt idx="176">
                  <c:v>31.0</c:v>
                </c:pt>
                <c:pt idx="177">
                  <c:v>31.0</c:v>
                </c:pt>
                <c:pt idx="178">
                  <c:v>31.0</c:v>
                </c:pt>
                <c:pt idx="179">
                  <c:v>32.0</c:v>
                </c:pt>
                <c:pt idx="180">
                  <c:v>32.0</c:v>
                </c:pt>
                <c:pt idx="181">
                  <c:v>32.0</c:v>
                </c:pt>
                <c:pt idx="182">
                  <c:v>33.0</c:v>
                </c:pt>
                <c:pt idx="183">
                  <c:v>33.0</c:v>
                </c:pt>
                <c:pt idx="184">
                  <c:v>34.0</c:v>
                </c:pt>
                <c:pt idx="185">
                  <c:v>34.0</c:v>
                </c:pt>
                <c:pt idx="186">
                  <c:v>35.0</c:v>
                </c:pt>
                <c:pt idx="187">
                  <c:v>35.0</c:v>
                </c:pt>
                <c:pt idx="188">
                  <c:v>36.0</c:v>
                </c:pt>
                <c:pt idx="189">
                  <c:v>36.0</c:v>
                </c:pt>
                <c:pt idx="190">
                  <c:v>37.0</c:v>
                </c:pt>
                <c:pt idx="191">
                  <c:v>38.0</c:v>
                </c:pt>
                <c:pt idx="192">
                  <c:v>38.0</c:v>
                </c:pt>
                <c:pt idx="193">
                  <c:v>38.0</c:v>
                </c:pt>
                <c:pt idx="194">
                  <c:v>39.0</c:v>
                </c:pt>
                <c:pt idx="195">
                  <c:v>39.0</c:v>
                </c:pt>
                <c:pt idx="196">
                  <c:v>39.0</c:v>
                </c:pt>
                <c:pt idx="197">
                  <c:v>39.0</c:v>
                </c:pt>
                <c:pt idx="198">
                  <c:v>40.0</c:v>
                </c:pt>
                <c:pt idx="199">
                  <c:v>40.0</c:v>
                </c:pt>
                <c:pt idx="200">
                  <c:v>40.0</c:v>
                </c:pt>
                <c:pt idx="201">
                  <c:v>40.0</c:v>
                </c:pt>
                <c:pt idx="202">
                  <c:v>40.0</c:v>
                </c:pt>
                <c:pt idx="203">
                  <c:v>41.0</c:v>
                </c:pt>
                <c:pt idx="204">
                  <c:v>41.0</c:v>
                </c:pt>
                <c:pt idx="205">
                  <c:v>42.0</c:v>
                </c:pt>
                <c:pt idx="206">
                  <c:v>42.0</c:v>
                </c:pt>
                <c:pt idx="207">
                  <c:v>42.0</c:v>
                </c:pt>
                <c:pt idx="208">
                  <c:v>43.0</c:v>
                </c:pt>
                <c:pt idx="209">
                  <c:v>43.0</c:v>
                </c:pt>
                <c:pt idx="210">
                  <c:v>43.0</c:v>
                </c:pt>
                <c:pt idx="211">
                  <c:v>44.0</c:v>
                </c:pt>
                <c:pt idx="212">
                  <c:v>44.0</c:v>
                </c:pt>
                <c:pt idx="213">
                  <c:v>44.0</c:v>
                </c:pt>
                <c:pt idx="214">
                  <c:v>45.0</c:v>
                </c:pt>
                <c:pt idx="215">
                  <c:v>45.0</c:v>
                </c:pt>
                <c:pt idx="216">
                  <c:v>45.0</c:v>
                </c:pt>
                <c:pt idx="217">
                  <c:v>45.0</c:v>
                </c:pt>
                <c:pt idx="218">
                  <c:v>45.0</c:v>
                </c:pt>
                <c:pt idx="219">
                  <c:v>45.0</c:v>
                </c:pt>
                <c:pt idx="220">
                  <c:v>46.0</c:v>
                </c:pt>
                <c:pt idx="221">
                  <c:v>47.0</c:v>
                </c:pt>
                <c:pt idx="222">
                  <c:v>47.0</c:v>
                </c:pt>
                <c:pt idx="223">
                  <c:v>47.0</c:v>
                </c:pt>
                <c:pt idx="224">
                  <c:v>47.0</c:v>
                </c:pt>
                <c:pt idx="225">
                  <c:v>47.0</c:v>
                </c:pt>
                <c:pt idx="226">
                  <c:v>48.0</c:v>
                </c:pt>
                <c:pt idx="227">
                  <c:v>48.0</c:v>
                </c:pt>
                <c:pt idx="228">
                  <c:v>49.0</c:v>
                </c:pt>
                <c:pt idx="229">
                  <c:v>49.0</c:v>
                </c:pt>
                <c:pt idx="230">
                  <c:v>49.0</c:v>
                </c:pt>
                <c:pt idx="231">
                  <c:v>49.0</c:v>
                </c:pt>
                <c:pt idx="232">
                  <c:v>50.0</c:v>
                </c:pt>
                <c:pt idx="233">
                  <c:v>52.0</c:v>
                </c:pt>
                <c:pt idx="234">
                  <c:v>52.0</c:v>
                </c:pt>
                <c:pt idx="235">
                  <c:v>52.0</c:v>
                </c:pt>
                <c:pt idx="236">
                  <c:v>52.0</c:v>
                </c:pt>
                <c:pt idx="237">
                  <c:v>54.0</c:v>
                </c:pt>
                <c:pt idx="238">
                  <c:v>55.0</c:v>
                </c:pt>
                <c:pt idx="239">
                  <c:v>55.0</c:v>
                </c:pt>
                <c:pt idx="240">
                  <c:v>55.0</c:v>
                </c:pt>
                <c:pt idx="241">
                  <c:v>55.0</c:v>
                </c:pt>
                <c:pt idx="242">
                  <c:v>56.0</c:v>
                </c:pt>
                <c:pt idx="243">
                  <c:v>57.0</c:v>
                </c:pt>
                <c:pt idx="244">
                  <c:v>57.0</c:v>
                </c:pt>
                <c:pt idx="245">
                  <c:v>57.0</c:v>
                </c:pt>
                <c:pt idx="246">
                  <c:v>57.0</c:v>
                </c:pt>
                <c:pt idx="247">
                  <c:v>58.0</c:v>
                </c:pt>
                <c:pt idx="248">
                  <c:v>59.0</c:v>
                </c:pt>
                <c:pt idx="249">
                  <c:v>59.0</c:v>
                </c:pt>
                <c:pt idx="250">
                  <c:v>59.0</c:v>
                </c:pt>
                <c:pt idx="251">
                  <c:v>60.0</c:v>
                </c:pt>
                <c:pt idx="252">
                  <c:v>60.0</c:v>
                </c:pt>
                <c:pt idx="253">
                  <c:v>61.0</c:v>
                </c:pt>
                <c:pt idx="254">
                  <c:v>62.0</c:v>
                </c:pt>
                <c:pt idx="255">
                  <c:v>62.0</c:v>
                </c:pt>
                <c:pt idx="256">
                  <c:v>63.0</c:v>
                </c:pt>
                <c:pt idx="257">
                  <c:v>63.0</c:v>
                </c:pt>
                <c:pt idx="258">
                  <c:v>64.0</c:v>
                </c:pt>
                <c:pt idx="259">
                  <c:v>64.0</c:v>
                </c:pt>
                <c:pt idx="260">
                  <c:v>65.0</c:v>
                </c:pt>
                <c:pt idx="261">
                  <c:v>65.0</c:v>
                </c:pt>
                <c:pt idx="262">
                  <c:v>65.0</c:v>
                </c:pt>
                <c:pt idx="263">
                  <c:v>66.0</c:v>
                </c:pt>
                <c:pt idx="264">
                  <c:v>67.0</c:v>
                </c:pt>
                <c:pt idx="265">
                  <c:v>67.0</c:v>
                </c:pt>
                <c:pt idx="266">
                  <c:v>67.0</c:v>
                </c:pt>
                <c:pt idx="267">
                  <c:v>70.0</c:v>
                </c:pt>
                <c:pt idx="268">
                  <c:v>71.0</c:v>
                </c:pt>
                <c:pt idx="269">
                  <c:v>71.0</c:v>
                </c:pt>
                <c:pt idx="270">
                  <c:v>71.0</c:v>
                </c:pt>
                <c:pt idx="271">
                  <c:v>71.0</c:v>
                </c:pt>
                <c:pt idx="272">
                  <c:v>72.0</c:v>
                </c:pt>
                <c:pt idx="273">
                  <c:v>73.0</c:v>
                </c:pt>
                <c:pt idx="274">
                  <c:v>77.0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0491288"/>
        <c:axId val="-2108396424"/>
      </c:barChart>
      <c:catAx>
        <c:axId val="-20704912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1320000"/>
          <a:lstStyle/>
          <a:p>
            <a:pPr>
              <a:defRPr/>
            </a:pPr>
            <a:endParaRPr lang="en-US"/>
          </a:p>
        </c:txPr>
        <c:crossAx val="-2108396424"/>
        <c:crosses val="autoZero"/>
        <c:auto val="1"/>
        <c:lblAlgn val="ctr"/>
        <c:lblOffset val="100"/>
        <c:noMultiLvlLbl val="0"/>
      </c:catAx>
      <c:valAx>
        <c:axId val="-21083964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049128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Sheet2!$C$3</c:f>
              <c:strCache>
                <c:ptCount val="1"/>
                <c:pt idx="0">
                  <c:v>Original Algorithm</c:v>
                </c:pt>
              </c:strCache>
            </c:strRef>
          </c:tx>
          <c:marker>
            <c:symbol val="none"/>
          </c:marker>
          <c:cat>
            <c:numRef>
              <c:f>Sheet2!$B$4:$B$107</c:f>
              <c:numCache>
                <c:formatCode>General</c:formatCode>
                <c:ptCount val="104"/>
                <c:pt idx="0">
                  <c:v>13000.0</c:v>
                </c:pt>
                <c:pt idx="1">
                  <c:v>13000.0</c:v>
                </c:pt>
                <c:pt idx="2">
                  <c:v>13100.0</c:v>
                </c:pt>
                <c:pt idx="3">
                  <c:v>13200.0</c:v>
                </c:pt>
                <c:pt idx="4">
                  <c:v>13300.0</c:v>
                </c:pt>
                <c:pt idx="5">
                  <c:v>13400.0</c:v>
                </c:pt>
                <c:pt idx="6">
                  <c:v>13500.0</c:v>
                </c:pt>
                <c:pt idx="7">
                  <c:v>13600.0</c:v>
                </c:pt>
                <c:pt idx="8">
                  <c:v>13700.0</c:v>
                </c:pt>
                <c:pt idx="9">
                  <c:v>13800.0</c:v>
                </c:pt>
                <c:pt idx="10">
                  <c:v>13900.0</c:v>
                </c:pt>
                <c:pt idx="11">
                  <c:v>14000.0</c:v>
                </c:pt>
                <c:pt idx="12">
                  <c:v>14100.0</c:v>
                </c:pt>
                <c:pt idx="13">
                  <c:v>14200.0</c:v>
                </c:pt>
                <c:pt idx="14">
                  <c:v>14300.0</c:v>
                </c:pt>
                <c:pt idx="15">
                  <c:v>14400.0</c:v>
                </c:pt>
                <c:pt idx="16">
                  <c:v>14500.0</c:v>
                </c:pt>
                <c:pt idx="17">
                  <c:v>14600.0</c:v>
                </c:pt>
                <c:pt idx="18">
                  <c:v>14700.0</c:v>
                </c:pt>
                <c:pt idx="19">
                  <c:v>14800.0</c:v>
                </c:pt>
                <c:pt idx="20">
                  <c:v>14900.0</c:v>
                </c:pt>
                <c:pt idx="21">
                  <c:v>15000.0</c:v>
                </c:pt>
                <c:pt idx="22">
                  <c:v>15100.0</c:v>
                </c:pt>
                <c:pt idx="23">
                  <c:v>15200.0</c:v>
                </c:pt>
                <c:pt idx="24">
                  <c:v>15300.0</c:v>
                </c:pt>
                <c:pt idx="25">
                  <c:v>15400.0</c:v>
                </c:pt>
                <c:pt idx="26">
                  <c:v>15500.0</c:v>
                </c:pt>
                <c:pt idx="27">
                  <c:v>15600.0</c:v>
                </c:pt>
                <c:pt idx="28">
                  <c:v>15700.0</c:v>
                </c:pt>
                <c:pt idx="29">
                  <c:v>15800.0</c:v>
                </c:pt>
                <c:pt idx="30">
                  <c:v>15900.0</c:v>
                </c:pt>
                <c:pt idx="31">
                  <c:v>16000.0</c:v>
                </c:pt>
                <c:pt idx="32">
                  <c:v>16100.0</c:v>
                </c:pt>
                <c:pt idx="33">
                  <c:v>16200.0</c:v>
                </c:pt>
                <c:pt idx="34">
                  <c:v>16300.0</c:v>
                </c:pt>
                <c:pt idx="35">
                  <c:v>16400.0</c:v>
                </c:pt>
                <c:pt idx="36">
                  <c:v>16500.0</c:v>
                </c:pt>
                <c:pt idx="37">
                  <c:v>16600.0</c:v>
                </c:pt>
                <c:pt idx="38">
                  <c:v>16700.0</c:v>
                </c:pt>
                <c:pt idx="39">
                  <c:v>16800.0</c:v>
                </c:pt>
                <c:pt idx="40">
                  <c:v>16900.0</c:v>
                </c:pt>
                <c:pt idx="41">
                  <c:v>17000.0</c:v>
                </c:pt>
                <c:pt idx="42">
                  <c:v>17100.0</c:v>
                </c:pt>
                <c:pt idx="43">
                  <c:v>17200.0</c:v>
                </c:pt>
                <c:pt idx="44">
                  <c:v>17300.0</c:v>
                </c:pt>
                <c:pt idx="45">
                  <c:v>17400.0</c:v>
                </c:pt>
                <c:pt idx="46">
                  <c:v>17500.0</c:v>
                </c:pt>
                <c:pt idx="47">
                  <c:v>17600.0</c:v>
                </c:pt>
                <c:pt idx="48">
                  <c:v>17700.0</c:v>
                </c:pt>
                <c:pt idx="49">
                  <c:v>17800.0</c:v>
                </c:pt>
                <c:pt idx="50">
                  <c:v>17900.0</c:v>
                </c:pt>
                <c:pt idx="51">
                  <c:v>18000.0</c:v>
                </c:pt>
                <c:pt idx="52">
                  <c:v>18100.0</c:v>
                </c:pt>
                <c:pt idx="53">
                  <c:v>18200.0</c:v>
                </c:pt>
                <c:pt idx="54">
                  <c:v>18300.0</c:v>
                </c:pt>
                <c:pt idx="55">
                  <c:v>18400.0</c:v>
                </c:pt>
                <c:pt idx="56">
                  <c:v>18500.0</c:v>
                </c:pt>
                <c:pt idx="57">
                  <c:v>18600.0</c:v>
                </c:pt>
                <c:pt idx="58">
                  <c:v>18700.0</c:v>
                </c:pt>
                <c:pt idx="59">
                  <c:v>18800.0</c:v>
                </c:pt>
                <c:pt idx="60">
                  <c:v>18900.0</c:v>
                </c:pt>
                <c:pt idx="61">
                  <c:v>19000.0</c:v>
                </c:pt>
                <c:pt idx="62">
                  <c:v>19100.0</c:v>
                </c:pt>
                <c:pt idx="63">
                  <c:v>19200.0</c:v>
                </c:pt>
                <c:pt idx="64">
                  <c:v>19300.0</c:v>
                </c:pt>
                <c:pt idx="65">
                  <c:v>19400.0</c:v>
                </c:pt>
                <c:pt idx="66">
                  <c:v>19500.0</c:v>
                </c:pt>
                <c:pt idx="67">
                  <c:v>19600.0</c:v>
                </c:pt>
                <c:pt idx="68">
                  <c:v>19700.0</c:v>
                </c:pt>
                <c:pt idx="69">
                  <c:v>19800.0</c:v>
                </c:pt>
                <c:pt idx="70">
                  <c:v>19900.0</c:v>
                </c:pt>
                <c:pt idx="71">
                  <c:v>20000.0</c:v>
                </c:pt>
                <c:pt idx="72">
                  <c:v>20100.0</c:v>
                </c:pt>
                <c:pt idx="73">
                  <c:v>20200.0</c:v>
                </c:pt>
                <c:pt idx="74">
                  <c:v>20300.0</c:v>
                </c:pt>
                <c:pt idx="75">
                  <c:v>20400.0</c:v>
                </c:pt>
                <c:pt idx="76">
                  <c:v>20500.0</c:v>
                </c:pt>
                <c:pt idx="77">
                  <c:v>20600.0</c:v>
                </c:pt>
                <c:pt idx="78">
                  <c:v>20700.0</c:v>
                </c:pt>
                <c:pt idx="79">
                  <c:v>20800.0</c:v>
                </c:pt>
                <c:pt idx="80">
                  <c:v>20900.0</c:v>
                </c:pt>
                <c:pt idx="81">
                  <c:v>21000.0</c:v>
                </c:pt>
                <c:pt idx="82">
                  <c:v>21100.0</c:v>
                </c:pt>
                <c:pt idx="83">
                  <c:v>21200.0</c:v>
                </c:pt>
                <c:pt idx="84">
                  <c:v>21300.0</c:v>
                </c:pt>
                <c:pt idx="85">
                  <c:v>21400.0</c:v>
                </c:pt>
                <c:pt idx="86">
                  <c:v>21500.0</c:v>
                </c:pt>
                <c:pt idx="87">
                  <c:v>21600.0</c:v>
                </c:pt>
                <c:pt idx="88">
                  <c:v>21700.0</c:v>
                </c:pt>
                <c:pt idx="89">
                  <c:v>21800.0</c:v>
                </c:pt>
                <c:pt idx="90">
                  <c:v>21900.0</c:v>
                </c:pt>
                <c:pt idx="91">
                  <c:v>22000.0</c:v>
                </c:pt>
                <c:pt idx="92">
                  <c:v>22100.0</c:v>
                </c:pt>
                <c:pt idx="93">
                  <c:v>22200.0</c:v>
                </c:pt>
                <c:pt idx="94">
                  <c:v>22300.0</c:v>
                </c:pt>
                <c:pt idx="95">
                  <c:v>22400.0</c:v>
                </c:pt>
                <c:pt idx="96">
                  <c:v>22500.0</c:v>
                </c:pt>
                <c:pt idx="97">
                  <c:v>22600.0</c:v>
                </c:pt>
                <c:pt idx="98">
                  <c:v>22700.0</c:v>
                </c:pt>
                <c:pt idx="99">
                  <c:v>22800.0</c:v>
                </c:pt>
                <c:pt idx="100">
                  <c:v>22900.0</c:v>
                </c:pt>
                <c:pt idx="101">
                  <c:v>23000.0</c:v>
                </c:pt>
                <c:pt idx="102">
                  <c:v>13000.0</c:v>
                </c:pt>
                <c:pt idx="103">
                  <c:v>13000.0</c:v>
                </c:pt>
              </c:numCache>
            </c:numRef>
          </c:cat>
          <c:val>
            <c:numRef>
              <c:f>Sheet2!$C$4:$C$107</c:f>
              <c:numCache>
                <c:formatCode>General</c:formatCode>
                <c:ptCount val="104"/>
                <c:pt idx="0">
                  <c:v>18.430522</c:v>
                </c:pt>
                <c:pt idx="1">
                  <c:v>18.430522</c:v>
                </c:pt>
                <c:pt idx="2">
                  <c:v>18.430522</c:v>
                </c:pt>
                <c:pt idx="3">
                  <c:v>18.430522</c:v>
                </c:pt>
                <c:pt idx="4">
                  <c:v>18.430522</c:v>
                </c:pt>
                <c:pt idx="5">
                  <c:v>18.430522</c:v>
                </c:pt>
                <c:pt idx="6">
                  <c:v>18.430522</c:v>
                </c:pt>
                <c:pt idx="7">
                  <c:v>18.430522</c:v>
                </c:pt>
                <c:pt idx="8">
                  <c:v>17.279419</c:v>
                </c:pt>
                <c:pt idx="9">
                  <c:v>17.279419</c:v>
                </c:pt>
                <c:pt idx="10">
                  <c:v>17.279419</c:v>
                </c:pt>
                <c:pt idx="11">
                  <c:v>17.279419</c:v>
                </c:pt>
                <c:pt idx="12">
                  <c:v>18.430522</c:v>
                </c:pt>
                <c:pt idx="13">
                  <c:v>17.279419</c:v>
                </c:pt>
                <c:pt idx="14">
                  <c:v>18.430522</c:v>
                </c:pt>
                <c:pt idx="15">
                  <c:v>18.430522</c:v>
                </c:pt>
                <c:pt idx="16">
                  <c:v>18.430522</c:v>
                </c:pt>
                <c:pt idx="17">
                  <c:v>17.279419</c:v>
                </c:pt>
                <c:pt idx="18">
                  <c:v>18.430522</c:v>
                </c:pt>
                <c:pt idx="19">
                  <c:v>18.430522</c:v>
                </c:pt>
                <c:pt idx="20">
                  <c:v>18.430522</c:v>
                </c:pt>
                <c:pt idx="21">
                  <c:v>18.430522</c:v>
                </c:pt>
                <c:pt idx="22">
                  <c:v>17.279419</c:v>
                </c:pt>
                <c:pt idx="23">
                  <c:v>18.430522</c:v>
                </c:pt>
                <c:pt idx="24">
                  <c:v>18.430522</c:v>
                </c:pt>
                <c:pt idx="25">
                  <c:v>18.430522</c:v>
                </c:pt>
                <c:pt idx="26">
                  <c:v>17.279419</c:v>
                </c:pt>
                <c:pt idx="27">
                  <c:v>18.430522</c:v>
                </c:pt>
                <c:pt idx="28">
                  <c:v>17.279419</c:v>
                </c:pt>
                <c:pt idx="29">
                  <c:v>18.430522</c:v>
                </c:pt>
                <c:pt idx="30">
                  <c:v>13.725131</c:v>
                </c:pt>
                <c:pt idx="31">
                  <c:v>17.279419</c:v>
                </c:pt>
                <c:pt idx="32">
                  <c:v>18.430522</c:v>
                </c:pt>
                <c:pt idx="33">
                  <c:v>18.430522</c:v>
                </c:pt>
                <c:pt idx="34">
                  <c:v>18.430522</c:v>
                </c:pt>
                <c:pt idx="35">
                  <c:v>18.430522</c:v>
                </c:pt>
                <c:pt idx="36">
                  <c:v>17.279419</c:v>
                </c:pt>
                <c:pt idx="37">
                  <c:v>18.430522</c:v>
                </c:pt>
                <c:pt idx="38">
                  <c:v>18.430522</c:v>
                </c:pt>
                <c:pt idx="39">
                  <c:v>18.430522</c:v>
                </c:pt>
                <c:pt idx="40">
                  <c:v>18.430522</c:v>
                </c:pt>
                <c:pt idx="41">
                  <c:v>18.430522</c:v>
                </c:pt>
                <c:pt idx="42">
                  <c:v>18.430522</c:v>
                </c:pt>
                <c:pt idx="43">
                  <c:v>18.430522</c:v>
                </c:pt>
                <c:pt idx="44">
                  <c:v>18.430522</c:v>
                </c:pt>
                <c:pt idx="45">
                  <c:v>18.430522</c:v>
                </c:pt>
                <c:pt idx="46">
                  <c:v>18.430522</c:v>
                </c:pt>
                <c:pt idx="47">
                  <c:v>1.656531</c:v>
                </c:pt>
                <c:pt idx="48">
                  <c:v>4.215377</c:v>
                </c:pt>
                <c:pt idx="49">
                  <c:v>4.215377</c:v>
                </c:pt>
                <c:pt idx="50">
                  <c:v>18.430522</c:v>
                </c:pt>
                <c:pt idx="51">
                  <c:v>18.430522</c:v>
                </c:pt>
                <c:pt idx="52">
                  <c:v>18.430522</c:v>
                </c:pt>
                <c:pt idx="53">
                  <c:v>18.430522</c:v>
                </c:pt>
                <c:pt idx="54">
                  <c:v>18.430522</c:v>
                </c:pt>
                <c:pt idx="55">
                  <c:v>18.430522</c:v>
                </c:pt>
                <c:pt idx="56">
                  <c:v>18.430522</c:v>
                </c:pt>
                <c:pt idx="57">
                  <c:v>17.279419</c:v>
                </c:pt>
                <c:pt idx="58">
                  <c:v>18.430522</c:v>
                </c:pt>
                <c:pt idx="59">
                  <c:v>18.430522</c:v>
                </c:pt>
                <c:pt idx="60">
                  <c:v>4.215377</c:v>
                </c:pt>
                <c:pt idx="61">
                  <c:v>17.279419</c:v>
                </c:pt>
                <c:pt idx="62">
                  <c:v>18.430522</c:v>
                </c:pt>
                <c:pt idx="63">
                  <c:v>4.215377</c:v>
                </c:pt>
                <c:pt idx="64">
                  <c:v>18.430522</c:v>
                </c:pt>
                <c:pt idx="65">
                  <c:v>17.279419</c:v>
                </c:pt>
                <c:pt idx="66">
                  <c:v>18.430522</c:v>
                </c:pt>
                <c:pt idx="67">
                  <c:v>18.430522</c:v>
                </c:pt>
                <c:pt idx="68">
                  <c:v>18.430522</c:v>
                </c:pt>
                <c:pt idx="69">
                  <c:v>18.430522</c:v>
                </c:pt>
                <c:pt idx="70">
                  <c:v>18.430522</c:v>
                </c:pt>
                <c:pt idx="71">
                  <c:v>17.279419</c:v>
                </c:pt>
                <c:pt idx="72">
                  <c:v>17.279419</c:v>
                </c:pt>
                <c:pt idx="73">
                  <c:v>17.279419</c:v>
                </c:pt>
                <c:pt idx="74">
                  <c:v>18.430522</c:v>
                </c:pt>
                <c:pt idx="75">
                  <c:v>18.430522</c:v>
                </c:pt>
                <c:pt idx="76">
                  <c:v>18.430522</c:v>
                </c:pt>
                <c:pt idx="77">
                  <c:v>18.430522</c:v>
                </c:pt>
                <c:pt idx="78">
                  <c:v>18.430522</c:v>
                </c:pt>
                <c:pt idx="79">
                  <c:v>18.430522</c:v>
                </c:pt>
                <c:pt idx="80">
                  <c:v>18.430522</c:v>
                </c:pt>
                <c:pt idx="81">
                  <c:v>18.430522</c:v>
                </c:pt>
                <c:pt idx="82">
                  <c:v>18.430522</c:v>
                </c:pt>
                <c:pt idx="83">
                  <c:v>18.430522</c:v>
                </c:pt>
                <c:pt idx="84">
                  <c:v>4.215377</c:v>
                </c:pt>
                <c:pt idx="85">
                  <c:v>15.618041</c:v>
                </c:pt>
                <c:pt idx="86">
                  <c:v>18.430522</c:v>
                </c:pt>
                <c:pt idx="87">
                  <c:v>4.215377</c:v>
                </c:pt>
                <c:pt idx="88">
                  <c:v>1.656531</c:v>
                </c:pt>
                <c:pt idx="89">
                  <c:v>17.279419</c:v>
                </c:pt>
                <c:pt idx="90">
                  <c:v>1.656531</c:v>
                </c:pt>
                <c:pt idx="91">
                  <c:v>18.430522</c:v>
                </c:pt>
                <c:pt idx="92">
                  <c:v>18.430522</c:v>
                </c:pt>
                <c:pt idx="93">
                  <c:v>18.430522</c:v>
                </c:pt>
                <c:pt idx="94">
                  <c:v>18.430522</c:v>
                </c:pt>
                <c:pt idx="95">
                  <c:v>15.618041</c:v>
                </c:pt>
                <c:pt idx="96">
                  <c:v>15.618041</c:v>
                </c:pt>
                <c:pt idx="97">
                  <c:v>15.618041</c:v>
                </c:pt>
                <c:pt idx="98">
                  <c:v>15.618041</c:v>
                </c:pt>
                <c:pt idx="99">
                  <c:v>4.215377</c:v>
                </c:pt>
                <c:pt idx="100">
                  <c:v>1.656531</c:v>
                </c:pt>
                <c:pt idx="101">
                  <c:v>4.215377</c:v>
                </c:pt>
                <c:pt idx="102">
                  <c:v>17.279419</c:v>
                </c:pt>
                <c:pt idx="103">
                  <c:v>17.279419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Sheet2!$D$3</c:f>
              <c:strCache>
                <c:ptCount val="1"/>
                <c:pt idx="0">
                  <c:v>Alternative Algorithm</c:v>
                </c:pt>
              </c:strCache>
            </c:strRef>
          </c:tx>
          <c:marker>
            <c:symbol val="none"/>
          </c:marker>
          <c:cat>
            <c:numRef>
              <c:f>Sheet2!$B$4:$B$107</c:f>
              <c:numCache>
                <c:formatCode>General</c:formatCode>
                <c:ptCount val="104"/>
                <c:pt idx="0">
                  <c:v>13000.0</c:v>
                </c:pt>
                <c:pt idx="1">
                  <c:v>13000.0</c:v>
                </c:pt>
                <c:pt idx="2">
                  <c:v>13100.0</c:v>
                </c:pt>
                <c:pt idx="3">
                  <c:v>13200.0</c:v>
                </c:pt>
                <c:pt idx="4">
                  <c:v>13300.0</c:v>
                </c:pt>
                <c:pt idx="5">
                  <c:v>13400.0</c:v>
                </c:pt>
                <c:pt idx="6">
                  <c:v>13500.0</c:v>
                </c:pt>
                <c:pt idx="7">
                  <c:v>13600.0</c:v>
                </c:pt>
                <c:pt idx="8">
                  <c:v>13700.0</c:v>
                </c:pt>
                <c:pt idx="9">
                  <c:v>13800.0</c:v>
                </c:pt>
                <c:pt idx="10">
                  <c:v>13900.0</c:v>
                </c:pt>
                <c:pt idx="11">
                  <c:v>14000.0</c:v>
                </c:pt>
                <c:pt idx="12">
                  <c:v>14100.0</c:v>
                </c:pt>
                <c:pt idx="13">
                  <c:v>14200.0</c:v>
                </c:pt>
                <c:pt idx="14">
                  <c:v>14300.0</c:v>
                </c:pt>
                <c:pt idx="15">
                  <c:v>14400.0</c:v>
                </c:pt>
                <c:pt idx="16">
                  <c:v>14500.0</c:v>
                </c:pt>
                <c:pt idx="17">
                  <c:v>14600.0</c:v>
                </c:pt>
                <c:pt idx="18">
                  <c:v>14700.0</c:v>
                </c:pt>
                <c:pt idx="19">
                  <c:v>14800.0</c:v>
                </c:pt>
                <c:pt idx="20">
                  <c:v>14900.0</c:v>
                </c:pt>
                <c:pt idx="21">
                  <c:v>15000.0</c:v>
                </c:pt>
                <c:pt idx="22">
                  <c:v>15100.0</c:v>
                </c:pt>
                <c:pt idx="23">
                  <c:v>15200.0</c:v>
                </c:pt>
                <c:pt idx="24">
                  <c:v>15300.0</c:v>
                </c:pt>
                <c:pt idx="25">
                  <c:v>15400.0</c:v>
                </c:pt>
                <c:pt idx="26">
                  <c:v>15500.0</c:v>
                </c:pt>
                <c:pt idx="27">
                  <c:v>15600.0</c:v>
                </c:pt>
                <c:pt idx="28">
                  <c:v>15700.0</c:v>
                </c:pt>
                <c:pt idx="29">
                  <c:v>15800.0</c:v>
                </c:pt>
                <c:pt idx="30">
                  <c:v>15900.0</c:v>
                </c:pt>
                <c:pt idx="31">
                  <c:v>16000.0</c:v>
                </c:pt>
                <c:pt idx="32">
                  <c:v>16100.0</c:v>
                </c:pt>
                <c:pt idx="33">
                  <c:v>16200.0</c:v>
                </c:pt>
                <c:pt idx="34">
                  <c:v>16300.0</c:v>
                </c:pt>
                <c:pt idx="35">
                  <c:v>16400.0</c:v>
                </c:pt>
                <c:pt idx="36">
                  <c:v>16500.0</c:v>
                </c:pt>
                <c:pt idx="37">
                  <c:v>16600.0</c:v>
                </c:pt>
                <c:pt idx="38">
                  <c:v>16700.0</c:v>
                </c:pt>
                <c:pt idx="39">
                  <c:v>16800.0</c:v>
                </c:pt>
                <c:pt idx="40">
                  <c:v>16900.0</c:v>
                </c:pt>
                <c:pt idx="41">
                  <c:v>17000.0</c:v>
                </c:pt>
                <c:pt idx="42">
                  <c:v>17100.0</c:v>
                </c:pt>
                <c:pt idx="43">
                  <c:v>17200.0</c:v>
                </c:pt>
                <c:pt idx="44">
                  <c:v>17300.0</c:v>
                </c:pt>
                <c:pt idx="45">
                  <c:v>17400.0</c:v>
                </c:pt>
                <c:pt idx="46">
                  <c:v>17500.0</c:v>
                </c:pt>
                <c:pt idx="47">
                  <c:v>17600.0</c:v>
                </c:pt>
                <c:pt idx="48">
                  <c:v>17700.0</c:v>
                </c:pt>
                <c:pt idx="49">
                  <c:v>17800.0</c:v>
                </c:pt>
                <c:pt idx="50">
                  <c:v>17900.0</c:v>
                </c:pt>
                <c:pt idx="51">
                  <c:v>18000.0</c:v>
                </c:pt>
                <c:pt idx="52">
                  <c:v>18100.0</c:v>
                </c:pt>
                <c:pt idx="53">
                  <c:v>18200.0</c:v>
                </c:pt>
                <c:pt idx="54">
                  <c:v>18300.0</c:v>
                </c:pt>
                <c:pt idx="55">
                  <c:v>18400.0</c:v>
                </c:pt>
                <c:pt idx="56">
                  <c:v>18500.0</c:v>
                </c:pt>
                <c:pt idx="57">
                  <c:v>18600.0</c:v>
                </c:pt>
                <c:pt idx="58">
                  <c:v>18700.0</c:v>
                </c:pt>
                <c:pt idx="59">
                  <c:v>18800.0</c:v>
                </c:pt>
                <c:pt idx="60">
                  <c:v>18900.0</c:v>
                </c:pt>
                <c:pt idx="61">
                  <c:v>19000.0</c:v>
                </c:pt>
                <c:pt idx="62">
                  <c:v>19100.0</c:v>
                </c:pt>
                <c:pt idx="63">
                  <c:v>19200.0</c:v>
                </c:pt>
                <c:pt idx="64">
                  <c:v>19300.0</c:v>
                </c:pt>
                <c:pt idx="65">
                  <c:v>19400.0</c:v>
                </c:pt>
                <c:pt idx="66">
                  <c:v>19500.0</c:v>
                </c:pt>
                <c:pt idx="67">
                  <c:v>19600.0</c:v>
                </c:pt>
                <c:pt idx="68">
                  <c:v>19700.0</c:v>
                </c:pt>
                <c:pt idx="69">
                  <c:v>19800.0</c:v>
                </c:pt>
                <c:pt idx="70">
                  <c:v>19900.0</c:v>
                </c:pt>
                <c:pt idx="71">
                  <c:v>20000.0</c:v>
                </c:pt>
                <c:pt idx="72">
                  <c:v>20100.0</c:v>
                </c:pt>
                <c:pt idx="73">
                  <c:v>20200.0</c:v>
                </c:pt>
                <c:pt idx="74">
                  <c:v>20300.0</c:v>
                </c:pt>
                <c:pt idx="75">
                  <c:v>20400.0</c:v>
                </c:pt>
                <c:pt idx="76">
                  <c:v>20500.0</c:v>
                </c:pt>
                <c:pt idx="77">
                  <c:v>20600.0</c:v>
                </c:pt>
                <c:pt idx="78">
                  <c:v>20700.0</c:v>
                </c:pt>
                <c:pt idx="79">
                  <c:v>20800.0</c:v>
                </c:pt>
                <c:pt idx="80">
                  <c:v>20900.0</c:v>
                </c:pt>
                <c:pt idx="81">
                  <c:v>21000.0</c:v>
                </c:pt>
                <c:pt idx="82">
                  <c:v>21100.0</c:v>
                </c:pt>
                <c:pt idx="83">
                  <c:v>21200.0</c:v>
                </c:pt>
                <c:pt idx="84">
                  <c:v>21300.0</c:v>
                </c:pt>
                <c:pt idx="85">
                  <c:v>21400.0</c:v>
                </c:pt>
                <c:pt idx="86">
                  <c:v>21500.0</c:v>
                </c:pt>
                <c:pt idx="87">
                  <c:v>21600.0</c:v>
                </c:pt>
                <c:pt idx="88">
                  <c:v>21700.0</c:v>
                </c:pt>
                <c:pt idx="89">
                  <c:v>21800.0</c:v>
                </c:pt>
                <c:pt idx="90">
                  <c:v>21900.0</c:v>
                </c:pt>
                <c:pt idx="91">
                  <c:v>22000.0</c:v>
                </c:pt>
                <c:pt idx="92">
                  <c:v>22100.0</c:v>
                </c:pt>
                <c:pt idx="93">
                  <c:v>22200.0</c:v>
                </c:pt>
                <c:pt idx="94">
                  <c:v>22300.0</c:v>
                </c:pt>
                <c:pt idx="95">
                  <c:v>22400.0</c:v>
                </c:pt>
                <c:pt idx="96">
                  <c:v>22500.0</c:v>
                </c:pt>
                <c:pt idx="97">
                  <c:v>22600.0</c:v>
                </c:pt>
                <c:pt idx="98">
                  <c:v>22700.0</c:v>
                </c:pt>
                <c:pt idx="99">
                  <c:v>22800.0</c:v>
                </c:pt>
                <c:pt idx="100">
                  <c:v>22900.0</c:v>
                </c:pt>
                <c:pt idx="101">
                  <c:v>23000.0</c:v>
                </c:pt>
                <c:pt idx="102">
                  <c:v>13000.0</c:v>
                </c:pt>
                <c:pt idx="103">
                  <c:v>13000.0</c:v>
                </c:pt>
              </c:numCache>
            </c:numRef>
          </c:cat>
          <c:val>
            <c:numRef>
              <c:f>Sheet2!$D$4:$D$107</c:f>
              <c:numCache>
                <c:formatCode>General</c:formatCode>
                <c:ptCount val="104"/>
                <c:pt idx="0">
                  <c:v>4.215377</c:v>
                </c:pt>
                <c:pt idx="1">
                  <c:v>4.215377</c:v>
                </c:pt>
                <c:pt idx="2">
                  <c:v>4.215377</c:v>
                </c:pt>
                <c:pt idx="3">
                  <c:v>4.215377</c:v>
                </c:pt>
                <c:pt idx="4">
                  <c:v>4.215377</c:v>
                </c:pt>
                <c:pt idx="5">
                  <c:v>4.215377</c:v>
                </c:pt>
                <c:pt idx="6">
                  <c:v>4.215377</c:v>
                </c:pt>
                <c:pt idx="7">
                  <c:v>4.215377</c:v>
                </c:pt>
                <c:pt idx="8">
                  <c:v>12.045412</c:v>
                </c:pt>
                <c:pt idx="9">
                  <c:v>4.215377</c:v>
                </c:pt>
                <c:pt idx="10">
                  <c:v>4.215377</c:v>
                </c:pt>
                <c:pt idx="11">
                  <c:v>4.215377</c:v>
                </c:pt>
                <c:pt idx="12">
                  <c:v>4.215377</c:v>
                </c:pt>
                <c:pt idx="13">
                  <c:v>4.215377</c:v>
                </c:pt>
                <c:pt idx="14">
                  <c:v>4.215377</c:v>
                </c:pt>
                <c:pt idx="15">
                  <c:v>13.725131</c:v>
                </c:pt>
                <c:pt idx="16">
                  <c:v>13.725131</c:v>
                </c:pt>
                <c:pt idx="17">
                  <c:v>4.215377</c:v>
                </c:pt>
                <c:pt idx="18">
                  <c:v>12.045412</c:v>
                </c:pt>
                <c:pt idx="19">
                  <c:v>12.045412</c:v>
                </c:pt>
                <c:pt idx="20">
                  <c:v>4.215377</c:v>
                </c:pt>
                <c:pt idx="21">
                  <c:v>4.215377</c:v>
                </c:pt>
                <c:pt idx="22">
                  <c:v>4.215377</c:v>
                </c:pt>
                <c:pt idx="23">
                  <c:v>4.215377</c:v>
                </c:pt>
                <c:pt idx="24">
                  <c:v>4.215377</c:v>
                </c:pt>
                <c:pt idx="25">
                  <c:v>13.725131</c:v>
                </c:pt>
                <c:pt idx="26">
                  <c:v>4.215377</c:v>
                </c:pt>
                <c:pt idx="27">
                  <c:v>12.045412</c:v>
                </c:pt>
                <c:pt idx="28">
                  <c:v>12.045412</c:v>
                </c:pt>
                <c:pt idx="29">
                  <c:v>12.045412</c:v>
                </c:pt>
                <c:pt idx="30">
                  <c:v>4.215377</c:v>
                </c:pt>
                <c:pt idx="31">
                  <c:v>4.215377</c:v>
                </c:pt>
                <c:pt idx="32">
                  <c:v>12.045412</c:v>
                </c:pt>
                <c:pt idx="33">
                  <c:v>4.215377</c:v>
                </c:pt>
                <c:pt idx="34">
                  <c:v>4.215377</c:v>
                </c:pt>
                <c:pt idx="35">
                  <c:v>4.215377</c:v>
                </c:pt>
                <c:pt idx="36">
                  <c:v>12.045412</c:v>
                </c:pt>
                <c:pt idx="37">
                  <c:v>4.215377</c:v>
                </c:pt>
                <c:pt idx="38">
                  <c:v>12.045412</c:v>
                </c:pt>
                <c:pt idx="39">
                  <c:v>4.215377</c:v>
                </c:pt>
                <c:pt idx="40">
                  <c:v>2.217504</c:v>
                </c:pt>
                <c:pt idx="41">
                  <c:v>2.217504</c:v>
                </c:pt>
                <c:pt idx="42">
                  <c:v>4.215377</c:v>
                </c:pt>
                <c:pt idx="43">
                  <c:v>4.215377</c:v>
                </c:pt>
                <c:pt idx="44">
                  <c:v>4.215377</c:v>
                </c:pt>
                <c:pt idx="45">
                  <c:v>4.215377</c:v>
                </c:pt>
                <c:pt idx="46">
                  <c:v>4.215377</c:v>
                </c:pt>
                <c:pt idx="47">
                  <c:v>1.656531</c:v>
                </c:pt>
                <c:pt idx="48">
                  <c:v>4.215377</c:v>
                </c:pt>
                <c:pt idx="49">
                  <c:v>4.215377</c:v>
                </c:pt>
                <c:pt idx="50">
                  <c:v>12.045412</c:v>
                </c:pt>
                <c:pt idx="51">
                  <c:v>4.215377</c:v>
                </c:pt>
                <c:pt idx="52">
                  <c:v>2.217504</c:v>
                </c:pt>
                <c:pt idx="53">
                  <c:v>2.217504</c:v>
                </c:pt>
                <c:pt idx="54">
                  <c:v>2.217504</c:v>
                </c:pt>
                <c:pt idx="55">
                  <c:v>12.045412</c:v>
                </c:pt>
                <c:pt idx="56">
                  <c:v>12.045412</c:v>
                </c:pt>
                <c:pt idx="57">
                  <c:v>16.442854</c:v>
                </c:pt>
                <c:pt idx="58">
                  <c:v>12.045412</c:v>
                </c:pt>
                <c:pt idx="59">
                  <c:v>12.106382</c:v>
                </c:pt>
                <c:pt idx="60">
                  <c:v>4.215377</c:v>
                </c:pt>
                <c:pt idx="61">
                  <c:v>12.045412</c:v>
                </c:pt>
                <c:pt idx="62">
                  <c:v>4.215377</c:v>
                </c:pt>
                <c:pt idx="63">
                  <c:v>4.215377</c:v>
                </c:pt>
                <c:pt idx="64">
                  <c:v>4.215377</c:v>
                </c:pt>
                <c:pt idx="65">
                  <c:v>2.217504</c:v>
                </c:pt>
                <c:pt idx="66">
                  <c:v>4.215377</c:v>
                </c:pt>
                <c:pt idx="67">
                  <c:v>4.215377</c:v>
                </c:pt>
                <c:pt idx="68">
                  <c:v>4.215377</c:v>
                </c:pt>
                <c:pt idx="69">
                  <c:v>4.215377</c:v>
                </c:pt>
                <c:pt idx="70">
                  <c:v>4.215377</c:v>
                </c:pt>
                <c:pt idx="71">
                  <c:v>4.215377</c:v>
                </c:pt>
                <c:pt idx="72">
                  <c:v>4.215377</c:v>
                </c:pt>
                <c:pt idx="73">
                  <c:v>4.215377</c:v>
                </c:pt>
                <c:pt idx="74">
                  <c:v>4.215377</c:v>
                </c:pt>
                <c:pt idx="75">
                  <c:v>4.215377</c:v>
                </c:pt>
                <c:pt idx="76">
                  <c:v>4.215377</c:v>
                </c:pt>
                <c:pt idx="77">
                  <c:v>4.215377</c:v>
                </c:pt>
                <c:pt idx="78">
                  <c:v>4.215377</c:v>
                </c:pt>
                <c:pt idx="79">
                  <c:v>4.215377</c:v>
                </c:pt>
                <c:pt idx="80">
                  <c:v>4.215377</c:v>
                </c:pt>
                <c:pt idx="81">
                  <c:v>2.217504</c:v>
                </c:pt>
                <c:pt idx="82">
                  <c:v>4.215377</c:v>
                </c:pt>
                <c:pt idx="83">
                  <c:v>12.045412</c:v>
                </c:pt>
                <c:pt idx="84">
                  <c:v>4.215377</c:v>
                </c:pt>
                <c:pt idx="85">
                  <c:v>4.215377</c:v>
                </c:pt>
                <c:pt idx="86">
                  <c:v>4.215377</c:v>
                </c:pt>
                <c:pt idx="87">
                  <c:v>4.215377</c:v>
                </c:pt>
                <c:pt idx="88">
                  <c:v>1.656531</c:v>
                </c:pt>
                <c:pt idx="89">
                  <c:v>4.215377</c:v>
                </c:pt>
                <c:pt idx="90">
                  <c:v>1.656531</c:v>
                </c:pt>
                <c:pt idx="91">
                  <c:v>4.215377</c:v>
                </c:pt>
                <c:pt idx="92">
                  <c:v>4.215377</c:v>
                </c:pt>
                <c:pt idx="93">
                  <c:v>4.215377</c:v>
                </c:pt>
                <c:pt idx="94">
                  <c:v>4.215377</c:v>
                </c:pt>
                <c:pt idx="95">
                  <c:v>4.215377</c:v>
                </c:pt>
                <c:pt idx="96">
                  <c:v>4.215377</c:v>
                </c:pt>
                <c:pt idx="97">
                  <c:v>4.215377</c:v>
                </c:pt>
                <c:pt idx="98">
                  <c:v>4.215377</c:v>
                </c:pt>
                <c:pt idx="99">
                  <c:v>4.215377</c:v>
                </c:pt>
                <c:pt idx="100">
                  <c:v>1.656531</c:v>
                </c:pt>
                <c:pt idx="101">
                  <c:v>4.215377</c:v>
                </c:pt>
                <c:pt idx="102">
                  <c:v>4.215377</c:v>
                </c:pt>
                <c:pt idx="103">
                  <c:v>4.215377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40766056"/>
        <c:axId val="-2028110520"/>
      </c:lineChart>
      <c:catAx>
        <c:axId val="-20407660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Label ID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28110520"/>
        <c:crosses val="autoZero"/>
        <c:auto val="1"/>
        <c:lblAlgn val="ctr"/>
        <c:lblOffset val="100"/>
        <c:noMultiLvlLbl val="0"/>
      </c:catAx>
      <c:valAx>
        <c:axId val="-20281105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Labeling Error in Meter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40766056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F3F0A-1C15-E74A-9ED8-1C7F6C51F1E3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2CC6D2-B98E-B54F-BB66-3C8F5723C55B}">
      <dgm:prSet phldrT="[Text]"/>
      <dgm:spPr/>
      <dgm:t>
        <a:bodyPr/>
        <a:lstStyle/>
        <a:p>
          <a:r>
            <a:rPr lang="en-US" dirty="0" smtClean="0"/>
            <a:t>Question</a:t>
          </a:r>
          <a:endParaRPr lang="en-US" dirty="0"/>
        </a:p>
      </dgm:t>
    </dgm:pt>
    <dgm:pt modelId="{14EE423B-2BB3-C246-89D8-AEA896771908}" type="parTrans" cxnId="{56783913-8DBE-684E-8856-DE724D4EFF6B}">
      <dgm:prSet/>
      <dgm:spPr/>
      <dgm:t>
        <a:bodyPr/>
        <a:lstStyle/>
        <a:p>
          <a:endParaRPr lang="en-US"/>
        </a:p>
      </dgm:t>
    </dgm:pt>
    <dgm:pt modelId="{5409A5A3-5DD3-8746-8672-D50EA6887A73}" type="sibTrans" cxnId="{56783913-8DBE-684E-8856-DE724D4EFF6B}">
      <dgm:prSet/>
      <dgm:spPr/>
      <dgm:t>
        <a:bodyPr/>
        <a:lstStyle/>
        <a:p>
          <a:endParaRPr lang="en-US"/>
        </a:p>
      </dgm:t>
    </dgm:pt>
    <dgm:pt modelId="{F49B7C8A-B6E9-0C41-986A-7E2BBFCE2626}">
      <dgm:prSet phldrT="[Text]"/>
      <dgm:spPr/>
      <dgm:t>
        <a:bodyPr/>
        <a:lstStyle/>
        <a:p>
          <a:r>
            <a:rPr lang="en-US" dirty="0" smtClean="0"/>
            <a:t>Is it the right question?</a:t>
          </a:r>
          <a:endParaRPr lang="en-US" dirty="0"/>
        </a:p>
      </dgm:t>
    </dgm:pt>
    <dgm:pt modelId="{C60332B2-008D-FA45-BD91-DDC8B8AC5BEC}" type="parTrans" cxnId="{FEE64BC9-C8FC-A146-863D-06FAE4FF21A9}">
      <dgm:prSet/>
      <dgm:spPr/>
      <dgm:t>
        <a:bodyPr/>
        <a:lstStyle/>
        <a:p>
          <a:endParaRPr lang="en-US"/>
        </a:p>
      </dgm:t>
    </dgm:pt>
    <dgm:pt modelId="{7C3ADDFE-F3E3-1B47-A608-9A4B4C543456}" type="sibTrans" cxnId="{FEE64BC9-C8FC-A146-863D-06FAE4FF21A9}">
      <dgm:prSet/>
      <dgm:spPr/>
      <dgm:t>
        <a:bodyPr/>
        <a:lstStyle/>
        <a:p>
          <a:endParaRPr lang="en-US"/>
        </a:p>
      </dgm:t>
    </dgm:pt>
    <dgm:pt modelId="{772A7CAF-F731-154C-9D08-04404389A7FA}">
      <dgm:prSet phldrT="[Text]"/>
      <dgm:spPr/>
      <dgm:t>
        <a:bodyPr/>
        <a:lstStyle/>
        <a:p>
          <a:r>
            <a:rPr lang="en-US" dirty="0" smtClean="0"/>
            <a:t>Collect Data </a:t>
          </a:r>
          <a:endParaRPr lang="en-US" dirty="0"/>
        </a:p>
      </dgm:t>
    </dgm:pt>
    <dgm:pt modelId="{2DE477F5-F549-CE49-B225-6D9456D38E66}" type="parTrans" cxnId="{901506C5-DA0E-0944-9C97-EB37C2BB16A5}">
      <dgm:prSet/>
      <dgm:spPr/>
      <dgm:t>
        <a:bodyPr/>
        <a:lstStyle/>
        <a:p>
          <a:endParaRPr lang="en-US"/>
        </a:p>
      </dgm:t>
    </dgm:pt>
    <dgm:pt modelId="{CDCF1663-307D-0547-98CD-B8C3B9F1B8D4}" type="sibTrans" cxnId="{901506C5-DA0E-0944-9C97-EB37C2BB16A5}">
      <dgm:prSet/>
      <dgm:spPr/>
      <dgm:t>
        <a:bodyPr/>
        <a:lstStyle/>
        <a:p>
          <a:endParaRPr lang="en-US"/>
        </a:p>
      </dgm:t>
    </dgm:pt>
    <dgm:pt modelId="{B6E981B7-8FE4-A341-8258-106DC22CD1CE}">
      <dgm:prSet phldrT="[Text]"/>
      <dgm:spPr/>
      <dgm:t>
        <a:bodyPr/>
        <a:lstStyle/>
        <a:p>
          <a:r>
            <a:rPr lang="en-US" dirty="0" smtClean="0"/>
            <a:t>Is it the right data for the question?</a:t>
          </a:r>
          <a:endParaRPr lang="en-US" dirty="0"/>
        </a:p>
      </dgm:t>
    </dgm:pt>
    <dgm:pt modelId="{0D3401E0-C7CC-E24A-9FD0-FCDDD591AB22}" type="parTrans" cxnId="{CA5990C3-7C72-1745-B395-7FCB8D50BB74}">
      <dgm:prSet/>
      <dgm:spPr/>
      <dgm:t>
        <a:bodyPr/>
        <a:lstStyle/>
        <a:p>
          <a:endParaRPr lang="en-US"/>
        </a:p>
      </dgm:t>
    </dgm:pt>
    <dgm:pt modelId="{9FC0FC7F-312E-E349-9169-35A361F0DA69}" type="sibTrans" cxnId="{CA5990C3-7C72-1745-B395-7FCB8D50BB74}">
      <dgm:prSet/>
      <dgm:spPr/>
      <dgm:t>
        <a:bodyPr/>
        <a:lstStyle/>
        <a:p>
          <a:endParaRPr lang="en-US"/>
        </a:p>
      </dgm:t>
    </dgm:pt>
    <dgm:pt modelId="{E4A99842-9B9B-2B46-8485-FCBF0F41250F}">
      <dgm:prSet phldrT="[Text]"/>
      <dgm:spPr/>
      <dgm:t>
        <a:bodyPr/>
        <a:lstStyle/>
        <a:p>
          <a:r>
            <a:rPr lang="en-US" dirty="0" smtClean="0"/>
            <a:t>How hard/easy is it to collect?</a:t>
          </a:r>
          <a:endParaRPr lang="en-US" dirty="0"/>
        </a:p>
      </dgm:t>
    </dgm:pt>
    <dgm:pt modelId="{06DBE494-9B4F-A941-8350-3A194A55EEB4}" type="parTrans" cxnId="{3EFE4367-F85A-4F4B-B566-8D8AB097B96E}">
      <dgm:prSet/>
      <dgm:spPr/>
      <dgm:t>
        <a:bodyPr/>
        <a:lstStyle/>
        <a:p>
          <a:endParaRPr lang="en-US"/>
        </a:p>
      </dgm:t>
    </dgm:pt>
    <dgm:pt modelId="{03EB4A7A-2E79-FA4F-82C3-04A512317FB3}" type="sibTrans" cxnId="{3EFE4367-F85A-4F4B-B566-8D8AB097B96E}">
      <dgm:prSet/>
      <dgm:spPr/>
      <dgm:t>
        <a:bodyPr/>
        <a:lstStyle/>
        <a:p>
          <a:endParaRPr lang="en-US"/>
        </a:p>
      </dgm:t>
    </dgm:pt>
    <dgm:pt modelId="{A4AFF6F9-A417-A941-BFE3-ADE813910EFB}">
      <dgm:prSet phldrT="[Text]"/>
      <dgm:spPr/>
      <dgm:t>
        <a:bodyPr/>
        <a:lstStyle/>
        <a:p>
          <a:r>
            <a:rPr lang="en-US" dirty="0" smtClean="0"/>
            <a:t>Clean Data</a:t>
          </a:r>
          <a:endParaRPr lang="en-US" dirty="0"/>
        </a:p>
      </dgm:t>
    </dgm:pt>
    <dgm:pt modelId="{5BEC0F89-EAFA-2F44-9A41-7BDA98F6495D}" type="parTrans" cxnId="{1C9C4B66-D5D2-5A4A-A9E6-0A9C2AC7F7D0}">
      <dgm:prSet/>
      <dgm:spPr/>
      <dgm:t>
        <a:bodyPr/>
        <a:lstStyle/>
        <a:p>
          <a:endParaRPr lang="en-US"/>
        </a:p>
      </dgm:t>
    </dgm:pt>
    <dgm:pt modelId="{DD36B169-AE56-0B4E-ABDB-E9EF6B07EF10}" type="sibTrans" cxnId="{1C9C4B66-D5D2-5A4A-A9E6-0A9C2AC7F7D0}">
      <dgm:prSet/>
      <dgm:spPr/>
      <dgm:t>
        <a:bodyPr/>
        <a:lstStyle/>
        <a:p>
          <a:endParaRPr lang="en-US"/>
        </a:p>
      </dgm:t>
    </dgm:pt>
    <dgm:pt modelId="{61377071-7ED6-E34A-98C6-091717535A26}">
      <dgm:prSet phldrT="[Text]"/>
      <dgm:spPr/>
      <dgm:t>
        <a:bodyPr/>
        <a:lstStyle/>
        <a:p>
          <a:r>
            <a:rPr lang="en-US" dirty="0" smtClean="0"/>
            <a:t>What flaws exist in the data?</a:t>
          </a:r>
          <a:endParaRPr lang="en-US" dirty="0"/>
        </a:p>
      </dgm:t>
    </dgm:pt>
    <dgm:pt modelId="{E2C4EA14-114F-A948-8692-7DDFA861877D}" type="parTrans" cxnId="{8B9E4FA1-AD39-E740-93F5-FF6BE8EDE4BF}">
      <dgm:prSet/>
      <dgm:spPr/>
      <dgm:t>
        <a:bodyPr/>
        <a:lstStyle/>
        <a:p>
          <a:endParaRPr lang="en-US"/>
        </a:p>
      </dgm:t>
    </dgm:pt>
    <dgm:pt modelId="{932A951E-CD3A-6347-9019-72DACF0B3282}" type="sibTrans" cxnId="{8B9E4FA1-AD39-E740-93F5-FF6BE8EDE4BF}">
      <dgm:prSet/>
      <dgm:spPr/>
      <dgm:t>
        <a:bodyPr/>
        <a:lstStyle/>
        <a:p>
          <a:endParaRPr lang="en-US"/>
        </a:p>
      </dgm:t>
    </dgm:pt>
    <dgm:pt modelId="{96702345-DFDA-1647-80B6-40E3058240A8}">
      <dgm:prSet phldrT="[Text]"/>
      <dgm:spPr/>
      <dgm:t>
        <a:bodyPr/>
        <a:lstStyle/>
        <a:p>
          <a:r>
            <a:rPr lang="en-US" dirty="0" smtClean="0"/>
            <a:t>How do we address them?</a:t>
          </a:r>
          <a:endParaRPr lang="en-US" dirty="0"/>
        </a:p>
      </dgm:t>
    </dgm:pt>
    <dgm:pt modelId="{97DDA595-433D-CF43-9557-4D628F6ED951}" type="parTrans" cxnId="{EB0102EE-31E4-E84A-A274-98589CF3DCC0}">
      <dgm:prSet/>
      <dgm:spPr/>
      <dgm:t>
        <a:bodyPr/>
        <a:lstStyle/>
        <a:p>
          <a:endParaRPr lang="en-US"/>
        </a:p>
      </dgm:t>
    </dgm:pt>
    <dgm:pt modelId="{53296058-BB7F-CD42-A789-C1410FCCFFD3}" type="sibTrans" cxnId="{EB0102EE-31E4-E84A-A274-98589CF3DCC0}">
      <dgm:prSet/>
      <dgm:spPr/>
      <dgm:t>
        <a:bodyPr/>
        <a:lstStyle/>
        <a:p>
          <a:endParaRPr lang="en-US"/>
        </a:p>
      </dgm:t>
    </dgm:pt>
    <dgm:pt modelId="{543FA186-8297-E14F-921E-FC450F990E3D}">
      <dgm:prSet phldrT="[Text]"/>
      <dgm:spPr/>
      <dgm:t>
        <a:bodyPr/>
        <a:lstStyle/>
        <a:p>
          <a:r>
            <a:rPr lang="en-US" dirty="0" smtClean="0"/>
            <a:t>Is it answerable?</a:t>
          </a:r>
          <a:endParaRPr lang="en-US" dirty="0"/>
        </a:p>
      </dgm:t>
    </dgm:pt>
    <dgm:pt modelId="{23D9431F-A102-5245-9275-5A30E6CBEC50}" type="parTrans" cxnId="{33B24D4A-4F96-F848-A29F-E80E446EB663}">
      <dgm:prSet/>
      <dgm:spPr/>
      <dgm:t>
        <a:bodyPr/>
        <a:lstStyle/>
        <a:p>
          <a:endParaRPr lang="en-US"/>
        </a:p>
      </dgm:t>
    </dgm:pt>
    <dgm:pt modelId="{213AC036-96C0-C044-85C9-6D97648B9986}" type="sibTrans" cxnId="{33B24D4A-4F96-F848-A29F-E80E446EB663}">
      <dgm:prSet/>
      <dgm:spPr/>
      <dgm:t>
        <a:bodyPr/>
        <a:lstStyle/>
        <a:p>
          <a:endParaRPr lang="en-US"/>
        </a:p>
      </dgm:t>
    </dgm:pt>
    <dgm:pt modelId="{535F9186-0A73-224A-9E08-894391CF2688}">
      <dgm:prSet phldrT="[Text]"/>
      <dgm:spPr/>
      <dgm:t>
        <a:bodyPr/>
        <a:lstStyle/>
        <a:p>
          <a:r>
            <a:rPr lang="en-US" dirty="0" smtClean="0"/>
            <a:t>Explore Data</a:t>
          </a:r>
          <a:endParaRPr lang="en-US" dirty="0"/>
        </a:p>
      </dgm:t>
    </dgm:pt>
    <dgm:pt modelId="{D02C344E-08DE-544A-AA08-F134DDCC9689}" type="parTrans" cxnId="{694D70AB-7169-8C4B-BC65-2195EC292A5B}">
      <dgm:prSet/>
      <dgm:spPr/>
      <dgm:t>
        <a:bodyPr/>
        <a:lstStyle/>
        <a:p>
          <a:endParaRPr lang="en-US"/>
        </a:p>
      </dgm:t>
    </dgm:pt>
    <dgm:pt modelId="{9B9D8594-1AC0-A941-BC04-F6341B2AA92A}" type="sibTrans" cxnId="{694D70AB-7169-8C4B-BC65-2195EC292A5B}">
      <dgm:prSet/>
      <dgm:spPr/>
      <dgm:t>
        <a:bodyPr/>
        <a:lstStyle/>
        <a:p>
          <a:endParaRPr lang="en-US"/>
        </a:p>
      </dgm:t>
    </dgm:pt>
    <dgm:pt modelId="{038EB10A-644E-DB4E-8CAA-4709A510BA58}">
      <dgm:prSet phldrT="[Text]"/>
      <dgm:spPr/>
      <dgm:t>
        <a:bodyPr/>
        <a:lstStyle/>
        <a:p>
          <a:r>
            <a:rPr lang="en-US" dirty="0" smtClean="0"/>
            <a:t>Intuition</a:t>
          </a:r>
          <a:endParaRPr lang="en-US" dirty="0"/>
        </a:p>
      </dgm:t>
    </dgm:pt>
    <dgm:pt modelId="{754CB3E8-63E3-4046-B166-36A1523B403A}" type="parTrans" cxnId="{1D920F8F-CDE7-3840-B5E7-DDFAC23DB580}">
      <dgm:prSet/>
      <dgm:spPr/>
      <dgm:t>
        <a:bodyPr/>
        <a:lstStyle/>
        <a:p>
          <a:endParaRPr lang="en-US"/>
        </a:p>
      </dgm:t>
    </dgm:pt>
    <dgm:pt modelId="{B1A6AA75-6512-FC47-90B7-043776E75AC9}" type="sibTrans" cxnId="{1D920F8F-CDE7-3840-B5E7-DDFAC23DB580}">
      <dgm:prSet/>
      <dgm:spPr/>
      <dgm:t>
        <a:bodyPr/>
        <a:lstStyle/>
        <a:p>
          <a:endParaRPr lang="en-US"/>
        </a:p>
      </dgm:t>
    </dgm:pt>
    <dgm:pt modelId="{B45DD5DC-97C3-DE45-8192-C0175C7EC9DE}">
      <dgm:prSet phldrT="[Text]"/>
      <dgm:spPr/>
      <dgm:t>
        <a:bodyPr/>
        <a:lstStyle/>
        <a:p>
          <a:r>
            <a:rPr lang="en-US" dirty="0" smtClean="0"/>
            <a:t>Use data</a:t>
          </a:r>
          <a:endParaRPr lang="en-US" dirty="0"/>
        </a:p>
      </dgm:t>
    </dgm:pt>
    <dgm:pt modelId="{BD26DE9C-68B0-C140-86A2-E66982C56161}" type="parTrans" cxnId="{7C7EC49C-3371-1A45-ACE6-332F518CE82A}">
      <dgm:prSet/>
      <dgm:spPr/>
      <dgm:t>
        <a:bodyPr/>
        <a:lstStyle/>
        <a:p>
          <a:endParaRPr lang="en-US"/>
        </a:p>
      </dgm:t>
    </dgm:pt>
    <dgm:pt modelId="{3F018087-99EC-0E44-90C1-F60D3D775776}" type="sibTrans" cxnId="{7C7EC49C-3371-1A45-ACE6-332F518CE82A}">
      <dgm:prSet/>
      <dgm:spPr/>
      <dgm:t>
        <a:bodyPr/>
        <a:lstStyle/>
        <a:p>
          <a:endParaRPr lang="en-US"/>
        </a:p>
      </dgm:t>
    </dgm:pt>
    <dgm:pt modelId="{86EF93F1-022E-7B4B-991F-7530BF2240D4}">
      <dgm:prSet phldrT="[Text]"/>
      <dgm:spPr/>
      <dgm:t>
        <a:bodyPr/>
        <a:lstStyle/>
        <a:p>
          <a:r>
            <a:rPr lang="en-US" dirty="0" smtClean="0"/>
            <a:t>Communicate/Predict/…</a:t>
          </a:r>
          <a:endParaRPr lang="en-US" dirty="0"/>
        </a:p>
      </dgm:t>
    </dgm:pt>
    <dgm:pt modelId="{92C779C5-3AE7-F549-9B26-A9C463EC83BB}" type="parTrans" cxnId="{D2613003-AF43-9949-A484-B82C78F1382D}">
      <dgm:prSet/>
      <dgm:spPr/>
      <dgm:t>
        <a:bodyPr/>
        <a:lstStyle/>
        <a:p>
          <a:endParaRPr lang="en-US"/>
        </a:p>
      </dgm:t>
    </dgm:pt>
    <dgm:pt modelId="{F0F5B36E-8DD1-9A47-AFDE-CCD638AEEF2A}" type="sibTrans" cxnId="{D2613003-AF43-9949-A484-B82C78F1382D}">
      <dgm:prSet/>
      <dgm:spPr/>
      <dgm:t>
        <a:bodyPr/>
        <a:lstStyle/>
        <a:p>
          <a:endParaRPr lang="en-US"/>
        </a:p>
      </dgm:t>
    </dgm:pt>
    <dgm:pt modelId="{275BFCF4-E366-6B4B-95D9-209532FA77C3}">
      <dgm:prSet phldrT="[Text]"/>
      <dgm:spPr/>
      <dgm:t>
        <a:bodyPr/>
        <a:lstStyle/>
        <a:p>
          <a:r>
            <a:rPr lang="en-US" dirty="0" smtClean="0"/>
            <a:t>Stats/Graphs/ML</a:t>
          </a:r>
          <a:endParaRPr lang="en-US" dirty="0"/>
        </a:p>
      </dgm:t>
    </dgm:pt>
    <dgm:pt modelId="{ABA5C54E-9B3E-F94E-88F3-D2044A15C2A8}" type="parTrans" cxnId="{6D920115-61C7-2E46-9F83-1B92C718CF5B}">
      <dgm:prSet/>
      <dgm:spPr/>
      <dgm:t>
        <a:bodyPr/>
        <a:lstStyle/>
        <a:p>
          <a:endParaRPr lang="en-US"/>
        </a:p>
      </dgm:t>
    </dgm:pt>
    <dgm:pt modelId="{EE8BC570-AC8C-B443-973C-F1B93BA6F35B}" type="sibTrans" cxnId="{6D920115-61C7-2E46-9F83-1B92C718CF5B}">
      <dgm:prSet/>
      <dgm:spPr/>
      <dgm:t>
        <a:bodyPr/>
        <a:lstStyle/>
        <a:p>
          <a:endParaRPr lang="en-US"/>
        </a:p>
      </dgm:t>
    </dgm:pt>
    <dgm:pt modelId="{0844B4D1-CA7F-174A-BDCD-E27A09268ECD}">
      <dgm:prSet phldrT="[Text]"/>
      <dgm:spPr/>
      <dgm:t>
        <a:bodyPr/>
        <a:lstStyle/>
        <a:p>
          <a:r>
            <a:rPr lang="en-US" dirty="0" smtClean="0"/>
            <a:t>Report on Findings</a:t>
          </a:r>
          <a:endParaRPr lang="en-US" dirty="0"/>
        </a:p>
      </dgm:t>
    </dgm:pt>
    <dgm:pt modelId="{862EA118-D336-BC4D-9177-0F5C59C37FC9}" type="parTrans" cxnId="{35178D96-BA69-7147-971A-17B8488E88A9}">
      <dgm:prSet/>
      <dgm:spPr/>
      <dgm:t>
        <a:bodyPr/>
        <a:lstStyle/>
        <a:p>
          <a:endParaRPr lang="en-US"/>
        </a:p>
      </dgm:t>
    </dgm:pt>
    <dgm:pt modelId="{3726A29E-087D-1B4C-A622-5D0EA54617DD}" type="sibTrans" cxnId="{35178D96-BA69-7147-971A-17B8488E88A9}">
      <dgm:prSet/>
      <dgm:spPr/>
      <dgm:t>
        <a:bodyPr/>
        <a:lstStyle/>
        <a:p>
          <a:endParaRPr lang="en-US"/>
        </a:p>
      </dgm:t>
    </dgm:pt>
    <dgm:pt modelId="{7F8F23FC-F442-FB4A-AB06-B873A179219A}">
      <dgm:prSet phldrT="[Text]"/>
      <dgm:spPr/>
      <dgm:t>
        <a:bodyPr/>
        <a:lstStyle/>
        <a:p>
          <a:r>
            <a:rPr lang="en-US" smtClean="0"/>
            <a:t>Visualize</a:t>
          </a:r>
          <a:endParaRPr lang="en-US" dirty="0"/>
        </a:p>
      </dgm:t>
    </dgm:pt>
    <dgm:pt modelId="{4742E219-8D12-854C-AE44-9BA4E661164E}" type="parTrans" cxnId="{E0B87EC6-40DB-974D-90DE-BA88B58144D0}">
      <dgm:prSet/>
      <dgm:spPr/>
      <dgm:t>
        <a:bodyPr/>
        <a:lstStyle/>
        <a:p>
          <a:endParaRPr lang="en-US"/>
        </a:p>
      </dgm:t>
    </dgm:pt>
    <dgm:pt modelId="{68F4ADC8-32D0-5740-8836-A5386CB28FF8}" type="sibTrans" cxnId="{E0B87EC6-40DB-974D-90DE-BA88B58144D0}">
      <dgm:prSet/>
      <dgm:spPr/>
      <dgm:t>
        <a:bodyPr/>
        <a:lstStyle/>
        <a:p>
          <a:endParaRPr lang="en-US"/>
        </a:p>
      </dgm:t>
    </dgm:pt>
    <dgm:pt modelId="{6449CC79-290B-2C4C-8CA9-111520A902CC}" type="pres">
      <dgm:prSet presAssocID="{F66F3F0A-1C15-E74A-9ED8-1C7F6C51F1E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21CF70D-0449-C146-98C2-8438753DD60E}" type="pres">
      <dgm:prSet presAssocID="{F66F3F0A-1C15-E74A-9ED8-1C7F6C51F1E3}" presName="tSp" presStyleCnt="0"/>
      <dgm:spPr/>
    </dgm:pt>
    <dgm:pt modelId="{C9061972-420F-F645-B6FA-E3EF5FD0FD28}" type="pres">
      <dgm:prSet presAssocID="{F66F3F0A-1C15-E74A-9ED8-1C7F6C51F1E3}" presName="bSp" presStyleCnt="0"/>
      <dgm:spPr/>
    </dgm:pt>
    <dgm:pt modelId="{56B69327-2698-7043-9660-10512895DAC9}" type="pres">
      <dgm:prSet presAssocID="{F66F3F0A-1C15-E74A-9ED8-1C7F6C51F1E3}" presName="process" presStyleCnt="0"/>
      <dgm:spPr/>
    </dgm:pt>
    <dgm:pt modelId="{1EA13405-CC13-CC4E-9C2D-3CF3E5B9EDAF}" type="pres">
      <dgm:prSet presAssocID="{B62CC6D2-B98E-B54F-BB66-3C8F5723C55B}" presName="composite1" presStyleCnt="0"/>
      <dgm:spPr/>
    </dgm:pt>
    <dgm:pt modelId="{E1C2033E-F292-8B44-AC82-901E0AF85150}" type="pres">
      <dgm:prSet presAssocID="{B62CC6D2-B98E-B54F-BB66-3C8F5723C55B}" presName="dummyNode1" presStyleLbl="node1" presStyleIdx="0" presStyleCnt="5"/>
      <dgm:spPr/>
    </dgm:pt>
    <dgm:pt modelId="{5E1494A8-77FB-CC45-AD26-121A0E33EB57}" type="pres">
      <dgm:prSet presAssocID="{B62CC6D2-B98E-B54F-BB66-3C8F5723C55B}" presName="childNode1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272368-4EBF-7B4A-9965-9A6EF6E6DE86}" type="pres">
      <dgm:prSet presAssocID="{B62CC6D2-B98E-B54F-BB66-3C8F5723C55B}" presName="childNode1tx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846BB1-C877-DA42-B78C-85598899D6F0}" type="pres">
      <dgm:prSet presAssocID="{B62CC6D2-B98E-B54F-BB66-3C8F5723C55B}" presName="parentNode1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6D5B83-7867-4D4F-89F2-ADF34CF8CF8A}" type="pres">
      <dgm:prSet presAssocID="{B62CC6D2-B98E-B54F-BB66-3C8F5723C55B}" presName="connSite1" presStyleCnt="0"/>
      <dgm:spPr/>
    </dgm:pt>
    <dgm:pt modelId="{C34A02AC-E43B-E64A-98B7-D7F0F68A5B18}" type="pres">
      <dgm:prSet presAssocID="{5409A5A3-5DD3-8746-8672-D50EA6887A73}" presName="Name9" presStyleLbl="sibTrans2D1" presStyleIdx="0" presStyleCnt="4"/>
      <dgm:spPr/>
      <dgm:t>
        <a:bodyPr/>
        <a:lstStyle/>
        <a:p>
          <a:endParaRPr lang="en-US"/>
        </a:p>
      </dgm:t>
    </dgm:pt>
    <dgm:pt modelId="{4A4558D9-3FD3-ED46-95DE-08209FB6637F}" type="pres">
      <dgm:prSet presAssocID="{772A7CAF-F731-154C-9D08-04404389A7FA}" presName="composite2" presStyleCnt="0"/>
      <dgm:spPr/>
    </dgm:pt>
    <dgm:pt modelId="{EC1269B5-1B55-6C4D-BF17-66F0155C1BCA}" type="pres">
      <dgm:prSet presAssocID="{772A7CAF-F731-154C-9D08-04404389A7FA}" presName="dummyNode2" presStyleLbl="node1" presStyleIdx="0" presStyleCnt="5"/>
      <dgm:spPr/>
    </dgm:pt>
    <dgm:pt modelId="{36141795-4C13-D945-B456-B45C0C6D7F95}" type="pres">
      <dgm:prSet presAssocID="{772A7CAF-F731-154C-9D08-04404389A7FA}" presName="childNode2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C8407A-3087-9F42-A7EC-F81A6FC9F406}" type="pres">
      <dgm:prSet presAssocID="{772A7CAF-F731-154C-9D08-04404389A7FA}" presName="childNode2tx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3E1A4D-C856-494C-9310-79D28A7B3343}" type="pres">
      <dgm:prSet presAssocID="{772A7CAF-F731-154C-9D08-04404389A7FA}" presName="parentNode2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36B297-C5C5-5949-9914-7E911C597C9D}" type="pres">
      <dgm:prSet presAssocID="{772A7CAF-F731-154C-9D08-04404389A7FA}" presName="connSite2" presStyleCnt="0"/>
      <dgm:spPr/>
    </dgm:pt>
    <dgm:pt modelId="{B4D2EF6E-4EBE-AF40-9923-764B9DA51EAC}" type="pres">
      <dgm:prSet presAssocID="{CDCF1663-307D-0547-98CD-B8C3B9F1B8D4}" presName="Name18" presStyleLbl="sibTrans2D1" presStyleIdx="1" presStyleCnt="4"/>
      <dgm:spPr/>
      <dgm:t>
        <a:bodyPr/>
        <a:lstStyle/>
        <a:p>
          <a:endParaRPr lang="en-US"/>
        </a:p>
      </dgm:t>
    </dgm:pt>
    <dgm:pt modelId="{810CAA4B-FF78-574A-B030-B748D6FC346C}" type="pres">
      <dgm:prSet presAssocID="{A4AFF6F9-A417-A941-BFE3-ADE813910EFB}" presName="composite1" presStyleCnt="0"/>
      <dgm:spPr/>
    </dgm:pt>
    <dgm:pt modelId="{82B6BBA4-3902-3541-9766-9B7AC1700637}" type="pres">
      <dgm:prSet presAssocID="{A4AFF6F9-A417-A941-BFE3-ADE813910EFB}" presName="dummyNode1" presStyleLbl="node1" presStyleIdx="1" presStyleCnt="5"/>
      <dgm:spPr/>
    </dgm:pt>
    <dgm:pt modelId="{5886DE9C-0FE9-8645-B5F4-7A2FAC18D667}" type="pres">
      <dgm:prSet presAssocID="{A4AFF6F9-A417-A941-BFE3-ADE813910EFB}" presName="childNode1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8F176D-0288-3944-93DE-3C789EA55E35}" type="pres">
      <dgm:prSet presAssocID="{A4AFF6F9-A417-A941-BFE3-ADE813910EFB}" presName="childNode1tx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E7FABF-9336-9C40-96DB-B62B61DD4613}" type="pres">
      <dgm:prSet presAssocID="{A4AFF6F9-A417-A941-BFE3-ADE813910EFB}" presName="parentNode1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921006-062B-D04B-8061-CB7171C8FB23}" type="pres">
      <dgm:prSet presAssocID="{A4AFF6F9-A417-A941-BFE3-ADE813910EFB}" presName="connSite1" presStyleCnt="0"/>
      <dgm:spPr/>
    </dgm:pt>
    <dgm:pt modelId="{07E37B07-0AE0-8C49-8179-53C97508ED67}" type="pres">
      <dgm:prSet presAssocID="{DD36B169-AE56-0B4E-ABDB-E9EF6B07EF10}" presName="Name9" presStyleLbl="sibTrans2D1" presStyleIdx="2" presStyleCnt="4"/>
      <dgm:spPr/>
      <dgm:t>
        <a:bodyPr/>
        <a:lstStyle/>
        <a:p>
          <a:endParaRPr lang="en-US"/>
        </a:p>
      </dgm:t>
    </dgm:pt>
    <dgm:pt modelId="{89C609CB-DB52-9140-9A83-E83B0C63256E}" type="pres">
      <dgm:prSet presAssocID="{535F9186-0A73-224A-9E08-894391CF2688}" presName="composite2" presStyleCnt="0"/>
      <dgm:spPr/>
    </dgm:pt>
    <dgm:pt modelId="{DA87C07A-8414-4B40-B693-21907C362F41}" type="pres">
      <dgm:prSet presAssocID="{535F9186-0A73-224A-9E08-894391CF2688}" presName="dummyNode2" presStyleLbl="node1" presStyleIdx="2" presStyleCnt="5"/>
      <dgm:spPr/>
    </dgm:pt>
    <dgm:pt modelId="{B0DDEC13-ACE4-4742-AF15-9777191C54CE}" type="pres">
      <dgm:prSet presAssocID="{535F9186-0A73-224A-9E08-894391CF2688}" presName="childNode2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FC684-C526-084E-899D-267C4BEFD848}" type="pres">
      <dgm:prSet presAssocID="{535F9186-0A73-224A-9E08-894391CF2688}" presName="childNode2tx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1E70B4-4CE0-EC49-99DE-1D5C9F9F9D7C}" type="pres">
      <dgm:prSet presAssocID="{535F9186-0A73-224A-9E08-894391CF2688}" presName="parentNode2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525B9-4FC2-8A45-885E-506324430CE6}" type="pres">
      <dgm:prSet presAssocID="{535F9186-0A73-224A-9E08-894391CF2688}" presName="connSite2" presStyleCnt="0"/>
      <dgm:spPr/>
    </dgm:pt>
    <dgm:pt modelId="{1924B303-8A8F-D04A-9B5A-F833EB6F6268}" type="pres">
      <dgm:prSet presAssocID="{9B9D8594-1AC0-A941-BC04-F6341B2AA92A}" presName="Name18" presStyleLbl="sibTrans2D1" presStyleIdx="3" presStyleCnt="4"/>
      <dgm:spPr/>
      <dgm:t>
        <a:bodyPr/>
        <a:lstStyle/>
        <a:p>
          <a:endParaRPr lang="en-US"/>
        </a:p>
      </dgm:t>
    </dgm:pt>
    <dgm:pt modelId="{080E139D-8A22-1E4D-9EAC-669F10EF0CFC}" type="pres">
      <dgm:prSet presAssocID="{B45DD5DC-97C3-DE45-8192-C0175C7EC9DE}" presName="composite1" presStyleCnt="0"/>
      <dgm:spPr/>
    </dgm:pt>
    <dgm:pt modelId="{0FDC13F9-A5ED-7E49-A88B-BDBC1340BE81}" type="pres">
      <dgm:prSet presAssocID="{B45DD5DC-97C3-DE45-8192-C0175C7EC9DE}" presName="dummyNode1" presStyleLbl="node1" presStyleIdx="3" presStyleCnt="5"/>
      <dgm:spPr/>
    </dgm:pt>
    <dgm:pt modelId="{EC4E25C6-C3D7-4B4B-8BC5-92A960D631E0}" type="pres">
      <dgm:prSet presAssocID="{B45DD5DC-97C3-DE45-8192-C0175C7EC9DE}" presName="childNode1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263D70-AF5F-4F48-A0C6-145BE4674821}" type="pres">
      <dgm:prSet presAssocID="{B45DD5DC-97C3-DE45-8192-C0175C7EC9DE}" presName="childNode1tx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505CF-267F-3E45-B6F3-BA7036ABB4F7}" type="pres">
      <dgm:prSet presAssocID="{B45DD5DC-97C3-DE45-8192-C0175C7EC9DE}" presName="parentNode1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3900E5-6697-DA46-8463-122A3A134EC6}" type="pres">
      <dgm:prSet presAssocID="{B45DD5DC-97C3-DE45-8192-C0175C7EC9DE}" presName="connSite1" presStyleCnt="0"/>
      <dgm:spPr/>
    </dgm:pt>
  </dgm:ptLst>
  <dgm:cxnLst>
    <dgm:cxn modelId="{4A0A9946-3284-3649-B9BB-17135F0D5F8C}" type="presOf" srcId="{275BFCF4-E366-6B4B-95D9-209532FA77C3}" destId="{B0DDEC13-ACE4-4742-AF15-9777191C54CE}" srcOrd="0" destOrd="1" presId="urn:microsoft.com/office/officeart/2005/8/layout/hProcess4"/>
    <dgm:cxn modelId="{B898AC05-C783-4947-AF11-162FCE87499E}" type="presOf" srcId="{86EF93F1-022E-7B4B-991F-7530BF2240D4}" destId="{EC4E25C6-C3D7-4B4B-8BC5-92A960D631E0}" srcOrd="0" destOrd="0" presId="urn:microsoft.com/office/officeart/2005/8/layout/hProcess4"/>
    <dgm:cxn modelId="{1D920F8F-CDE7-3840-B5E7-DDFAC23DB580}" srcId="{535F9186-0A73-224A-9E08-894391CF2688}" destId="{038EB10A-644E-DB4E-8CAA-4709A510BA58}" srcOrd="0" destOrd="0" parTransId="{754CB3E8-63E3-4046-B166-36A1523B403A}" sibTransId="{B1A6AA75-6512-FC47-90B7-043776E75AC9}"/>
    <dgm:cxn modelId="{8DC4CA40-1A14-2540-A597-3F756C8BEBAD}" type="presOf" srcId="{F49B7C8A-B6E9-0C41-986A-7E2BBFCE2626}" destId="{5E1494A8-77FB-CC45-AD26-121A0E33EB57}" srcOrd="0" destOrd="0" presId="urn:microsoft.com/office/officeart/2005/8/layout/hProcess4"/>
    <dgm:cxn modelId="{EB0102EE-31E4-E84A-A274-98589CF3DCC0}" srcId="{A4AFF6F9-A417-A941-BFE3-ADE813910EFB}" destId="{96702345-DFDA-1647-80B6-40E3058240A8}" srcOrd="1" destOrd="0" parTransId="{97DDA595-433D-CF43-9557-4D628F6ED951}" sibTransId="{53296058-BB7F-CD42-A789-C1410FCCFFD3}"/>
    <dgm:cxn modelId="{694D70AB-7169-8C4B-BC65-2195EC292A5B}" srcId="{F66F3F0A-1C15-E74A-9ED8-1C7F6C51F1E3}" destId="{535F9186-0A73-224A-9E08-894391CF2688}" srcOrd="3" destOrd="0" parTransId="{D02C344E-08DE-544A-AA08-F134DDCC9689}" sibTransId="{9B9D8594-1AC0-A941-BC04-F6341B2AA92A}"/>
    <dgm:cxn modelId="{9BB732C8-E63C-3544-8701-1FD7231CF0A7}" type="presOf" srcId="{5409A5A3-5DD3-8746-8672-D50EA6887A73}" destId="{C34A02AC-E43B-E64A-98B7-D7F0F68A5B18}" srcOrd="0" destOrd="0" presId="urn:microsoft.com/office/officeart/2005/8/layout/hProcess4"/>
    <dgm:cxn modelId="{3EFE4367-F85A-4F4B-B566-8D8AB097B96E}" srcId="{772A7CAF-F731-154C-9D08-04404389A7FA}" destId="{E4A99842-9B9B-2B46-8485-FCBF0F41250F}" srcOrd="1" destOrd="0" parTransId="{06DBE494-9B4F-A941-8350-3A194A55EEB4}" sibTransId="{03EB4A7A-2E79-FA4F-82C3-04A512317FB3}"/>
    <dgm:cxn modelId="{56783913-8DBE-684E-8856-DE724D4EFF6B}" srcId="{F66F3F0A-1C15-E74A-9ED8-1C7F6C51F1E3}" destId="{B62CC6D2-B98E-B54F-BB66-3C8F5723C55B}" srcOrd="0" destOrd="0" parTransId="{14EE423B-2BB3-C246-89D8-AEA896771908}" sibTransId="{5409A5A3-5DD3-8746-8672-D50EA6887A73}"/>
    <dgm:cxn modelId="{719E372D-D25E-8C4A-8FC4-D1D8E59CA7B2}" type="presOf" srcId="{96702345-DFDA-1647-80B6-40E3058240A8}" destId="{198F176D-0288-3944-93DE-3C789EA55E35}" srcOrd="1" destOrd="1" presId="urn:microsoft.com/office/officeart/2005/8/layout/hProcess4"/>
    <dgm:cxn modelId="{40E4A2A7-5BB0-AE4E-A238-41828B995425}" type="presOf" srcId="{B62CC6D2-B98E-B54F-BB66-3C8F5723C55B}" destId="{76846BB1-C877-DA42-B78C-85598899D6F0}" srcOrd="0" destOrd="0" presId="urn:microsoft.com/office/officeart/2005/8/layout/hProcess4"/>
    <dgm:cxn modelId="{DC7B379D-766B-7748-B204-DB9F973CC472}" type="presOf" srcId="{DD36B169-AE56-0B4E-ABDB-E9EF6B07EF10}" destId="{07E37B07-0AE0-8C49-8179-53C97508ED67}" srcOrd="0" destOrd="0" presId="urn:microsoft.com/office/officeart/2005/8/layout/hProcess4"/>
    <dgm:cxn modelId="{EBC2C71E-4433-C64D-BB6D-C756642A42A0}" type="presOf" srcId="{543FA186-8297-E14F-921E-FC450F990E3D}" destId="{5E1494A8-77FB-CC45-AD26-121A0E33EB57}" srcOrd="0" destOrd="1" presId="urn:microsoft.com/office/officeart/2005/8/layout/hProcess4"/>
    <dgm:cxn modelId="{13B43948-3ADE-2F46-BF56-58F2E700EEDD}" type="presOf" srcId="{275BFCF4-E366-6B4B-95D9-209532FA77C3}" destId="{C57FC684-C526-084E-899D-267C4BEFD848}" srcOrd="1" destOrd="1" presId="urn:microsoft.com/office/officeart/2005/8/layout/hProcess4"/>
    <dgm:cxn modelId="{6D920115-61C7-2E46-9F83-1B92C718CF5B}" srcId="{535F9186-0A73-224A-9E08-894391CF2688}" destId="{275BFCF4-E366-6B4B-95D9-209532FA77C3}" srcOrd="1" destOrd="0" parTransId="{ABA5C54E-9B3E-F94E-88F3-D2044A15C2A8}" sibTransId="{EE8BC570-AC8C-B443-973C-F1B93BA6F35B}"/>
    <dgm:cxn modelId="{D2613003-AF43-9949-A484-B82C78F1382D}" srcId="{B45DD5DC-97C3-DE45-8192-C0175C7EC9DE}" destId="{86EF93F1-022E-7B4B-991F-7530BF2240D4}" srcOrd="0" destOrd="0" parTransId="{92C779C5-3AE7-F549-9B26-A9C463EC83BB}" sibTransId="{F0F5B36E-8DD1-9A47-AFDE-CCD638AEEF2A}"/>
    <dgm:cxn modelId="{33B24D4A-4F96-F848-A29F-E80E446EB663}" srcId="{B62CC6D2-B98E-B54F-BB66-3C8F5723C55B}" destId="{543FA186-8297-E14F-921E-FC450F990E3D}" srcOrd="1" destOrd="0" parTransId="{23D9431F-A102-5245-9275-5A30E6CBEC50}" sibTransId="{213AC036-96C0-C044-85C9-6D97648B9986}"/>
    <dgm:cxn modelId="{F6F2852E-715A-2440-B896-E71BFB555164}" type="presOf" srcId="{E4A99842-9B9B-2B46-8485-FCBF0F41250F}" destId="{36141795-4C13-D945-B456-B45C0C6D7F95}" srcOrd="0" destOrd="1" presId="urn:microsoft.com/office/officeart/2005/8/layout/hProcess4"/>
    <dgm:cxn modelId="{8B9E4FA1-AD39-E740-93F5-FF6BE8EDE4BF}" srcId="{A4AFF6F9-A417-A941-BFE3-ADE813910EFB}" destId="{61377071-7ED6-E34A-98C6-091717535A26}" srcOrd="0" destOrd="0" parTransId="{E2C4EA14-114F-A948-8692-7DDFA861877D}" sibTransId="{932A951E-CD3A-6347-9019-72DACF0B3282}"/>
    <dgm:cxn modelId="{4985A71C-3F4B-B546-8A7B-F5CAA68FD647}" type="presOf" srcId="{61377071-7ED6-E34A-98C6-091717535A26}" destId="{5886DE9C-0FE9-8645-B5F4-7A2FAC18D667}" srcOrd="0" destOrd="0" presId="urn:microsoft.com/office/officeart/2005/8/layout/hProcess4"/>
    <dgm:cxn modelId="{648DD79A-4165-1E44-AF4F-EC7A01FC010F}" type="presOf" srcId="{A4AFF6F9-A417-A941-BFE3-ADE813910EFB}" destId="{37E7FABF-9336-9C40-96DB-B62B61DD4613}" srcOrd="0" destOrd="0" presId="urn:microsoft.com/office/officeart/2005/8/layout/hProcess4"/>
    <dgm:cxn modelId="{88C815E3-9569-E24E-8FB3-EB4AB3C0197F}" type="presOf" srcId="{7F8F23FC-F442-FB4A-AB06-B873A179219A}" destId="{54263D70-AF5F-4F48-A0C6-145BE4674821}" srcOrd="1" destOrd="2" presId="urn:microsoft.com/office/officeart/2005/8/layout/hProcess4"/>
    <dgm:cxn modelId="{01A610E6-5E25-9B43-BE58-7489FC00012D}" type="presOf" srcId="{7F8F23FC-F442-FB4A-AB06-B873A179219A}" destId="{EC4E25C6-C3D7-4B4B-8BC5-92A960D631E0}" srcOrd="0" destOrd="2" presId="urn:microsoft.com/office/officeart/2005/8/layout/hProcess4"/>
    <dgm:cxn modelId="{C229C535-3514-5845-A266-F4258CF2337F}" type="presOf" srcId="{B6E981B7-8FE4-A341-8258-106DC22CD1CE}" destId="{36141795-4C13-D945-B456-B45C0C6D7F95}" srcOrd="0" destOrd="0" presId="urn:microsoft.com/office/officeart/2005/8/layout/hProcess4"/>
    <dgm:cxn modelId="{B08E8AD3-1536-344A-BE69-06D73D695876}" type="presOf" srcId="{038EB10A-644E-DB4E-8CAA-4709A510BA58}" destId="{C57FC684-C526-084E-899D-267C4BEFD848}" srcOrd="1" destOrd="0" presId="urn:microsoft.com/office/officeart/2005/8/layout/hProcess4"/>
    <dgm:cxn modelId="{FEE64BC9-C8FC-A146-863D-06FAE4FF21A9}" srcId="{B62CC6D2-B98E-B54F-BB66-3C8F5723C55B}" destId="{F49B7C8A-B6E9-0C41-986A-7E2BBFCE2626}" srcOrd="0" destOrd="0" parTransId="{C60332B2-008D-FA45-BD91-DDC8B8AC5BEC}" sibTransId="{7C3ADDFE-F3E3-1B47-A608-9A4B4C543456}"/>
    <dgm:cxn modelId="{D47D15FE-1E06-9148-B8AE-4CC58F867958}" type="presOf" srcId="{B45DD5DC-97C3-DE45-8192-C0175C7EC9DE}" destId="{AF6505CF-267F-3E45-B6F3-BA7036ABB4F7}" srcOrd="0" destOrd="0" presId="urn:microsoft.com/office/officeart/2005/8/layout/hProcess4"/>
    <dgm:cxn modelId="{CBF300D8-FC9B-6949-87C1-857AA0F906D9}" type="presOf" srcId="{535F9186-0A73-224A-9E08-894391CF2688}" destId="{961E70B4-4CE0-EC49-99DE-1D5C9F9F9D7C}" srcOrd="0" destOrd="0" presId="urn:microsoft.com/office/officeart/2005/8/layout/hProcess4"/>
    <dgm:cxn modelId="{F215CC57-CF15-F640-945B-FD808672D7B0}" type="presOf" srcId="{86EF93F1-022E-7B4B-991F-7530BF2240D4}" destId="{54263D70-AF5F-4F48-A0C6-145BE4674821}" srcOrd="1" destOrd="0" presId="urn:microsoft.com/office/officeart/2005/8/layout/hProcess4"/>
    <dgm:cxn modelId="{7C7EC49C-3371-1A45-ACE6-332F518CE82A}" srcId="{F66F3F0A-1C15-E74A-9ED8-1C7F6C51F1E3}" destId="{B45DD5DC-97C3-DE45-8192-C0175C7EC9DE}" srcOrd="4" destOrd="0" parTransId="{BD26DE9C-68B0-C140-86A2-E66982C56161}" sibTransId="{3F018087-99EC-0E44-90C1-F60D3D775776}"/>
    <dgm:cxn modelId="{901506C5-DA0E-0944-9C97-EB37C2BB16A5}" srcId="{F66F3F0A-1C15-E74A-9ED8-1C7F6C51F1E3}" destId="{772A7CAF-F731-154C-9D08-04404389A7FA}" srcOrd="1" destOrd="0" parTransId="{2DE477F5-F549-CE49-B225-6D9456D38E66}" sibTransId="{CDCF1663-307D-0547-98CD-B8C3B9F1B8D4}"/>
    <dgm:cxn modelId="{CA5990C3-7C72-1745-B395-7FCB8D50BB74}" srcId="{772A7CAF-F731-154C-9D08-04404389A7FA}" destId="{B6E981B7-8FE4-A341-8258-106DC22CD1CE}" srcOrd="0" destOrd="0" parTransId="{0D3401E0-C7CC-E24A-9FD0-FCDDD591AB22}" sibTransId="{9FC0FC7F-312E-E349-9169-35A361F0DA69}"/>
    <dgm:cxn modelId="{E3D9FB91-34F2-CB48-A452-27F69789D345}" type="presOf" srcId="{038EB10A-644E-DB4E-8CAA-4709A510BA58}" destId="{B0DDEC13-ACE4-4742-AF15-9777191C54CE}" srcOrd="0" destOrd="0" presId="urn:microsoft.com/office/officeart/2005/8/layout/hProcess4"/>
    <dgm:cxn modelId="{93F0950D-5AAD-5D4E-BE6D-0FBB27DEA646}" type="presOf" srcId="{CDCF1663-307D-0547-98CD-B8C3B9F1B8D4}" destId="{B4D2EF6E-4EBE-AF40-9923-764B9DA51EAC}" srcOrd="0" destOrd="0" presId="urn:microsoft.com/office/officeart/2005/8/layout/hProcess4"/>
    <dgm:cxn modelId="{4A9D259B-8A59-324E-87DA-0EF3D0BA3D89}" type="presOf" srcId="{F66F3F0A-1C15-E74A-9ED8-1C7F6C51F1E3}" destId="{6449CC79-290B-2C4C-8CA9-111520A902CC}" srcOrd="0" destOrd="0" presId="urn:microsoft.com/office/officeart/2005/8/layout/hProcess4"/>
    <dgm:cxn modelId="{2AC8CA66-D542-1844-86FE-EC16C4938205}" type="presOf" srcId="{F49B7C8A-B6E9-0C41-986A-7E2BBFCE2626}" destId="{21272368-4EBF-7B4A-9965-9A6EF6E6DE86}" srcOrd="1" destOrd="0" presId="urn:microsoft.com/office/officeart/2005/8/layout/hProcess4"/>
    <dgm:cxn modelId="{1C9C4B66-D5D2-5A4A-A9E6-0A9C2AC7F7D0}" srcId="{F66F3F0A-1C15-E74A-9ED8-1C7F6C51F1E3}" destId="{A4AFF6F9-A417-A941-BFE3-ADE813910EFB}" srcOrd="2" destOrd="0" parTransId="{5BEC0F89-EAFA-2F44-9A41-7BDA98F6495D}" sibTransId="{DD36B169-AE56-0B4E-ABDB-E9EF6B07EF10}"/>
    <dgm:cxn modelId="{35178D96-BA69-7147-971A-17B8488E88A9}" srcId="{B45DD5DC-97C3-DE45-8192-C0175C7EC9DE}" destId="{0844B4D1-CA7F-174A-BDCD-E27A09268ECD}" srcOrd="1" destOrd="0" parTransId="{862EA118-D336-BC4D-9177-0F5C59C37FC9}" sibTransId="{3726A29E-087D-1B4C-A622-5D0EA54617DD}"/>
    <dgm:cxn modelId="{67891828-3312-034A-B8A1-F11DA62615B6}" type="presOf" srcId="{0844B4D1-CA7F-174A-BDCD-E27A09268ECD}" destId="{54263D70-AF5F-4F48-A0C6-145BE4674821}" srcOrd="1" destOrd="1" presId="urn:microsoft.com/office/officeart/2005/8/layout/hProcess4"/>
    <dgm:cxn modelId="{48AB8201-A099-DC43-B51E-0970D479AAA4}" type="presOf" srcId="{772A7CAF-F731-154C-9D08-04404389A7FA}" destId="{833E1A4D-C856-494C-9310-79D28A7B3343}" srcOrd="0" destOrd="0" presId="urn:microsoft.com/office/officeart/2005/8/layout/hProcess4"/>
    <dgm:cxn modelId="{736808C0-7ABE-B64C-8ADB-0EC4E2238D53}" type="presOf" srcId="{B6E981B7-8FE4-A341-8258-106DC22CD1CE}" destId="{80C8407A-3087-9F42-A7EC-F81A6FC9F406}" srcOrd="1" destOrd="0" presId="urn:microsoft.com/office/officeart/2005/8/layout/hProcess4"/>
    <dgm:cxn modelId="{2A86F8DA-E033-5C41-B6BE-835127EE3DB1}" type="presOf" srcId="{9B9D8594-1AC0-A941-BC04-F6341B2AA92A}" destId="{1924B303-8A8F-D04A-9B5A-F833EB6F6268}" srcOrd="0" destOrd="0" presId="urn:microsoft.com/office/officeart/2005/8/layout/hProcess4"/>
    <dgm:cxn modelId="{7EC47D46-1A25-EA46-B163-DF519FC2217E}" type="presOf" srcId="{96702345-DFDA-1647-80B6-40E3058240A8}" destId="{5886DE9C-0FE9-8645-B5F4-7A2FAC18D667}" srcOrd="0" destOrd="1" presId="urn:microsoft.com/office/officeart/2005/8/layout/hProcess4"/>
    <dgm:cxn modelId="{4526615F-FB31-3244-85F4-EA0527A818BB}" type="presOf" srcId="{61377071-7ED6-E34A-98C6-091717535A26}" destId="{198F176D-0288-3944-93DE-3C789EA55E35}" srcOrd="1" destOrd="0" presId="urn:microsoft.com/office/officeart/2005/8/layout/hProcess4"/>
    <dgm:cxn modelId="{E0B87EC6-40DB-974D-90DE-BA88B58144D0}" srcId="{B45DD5DC-97C3-DE45-8192-C0175C7EC9DE}" destId="{7F8F23FC-F442-FB4A-AB06-B873A179219A}" srcOrd="2" destOrd="0" parTransId="{4742E219-8D12-854C-AE44-9BA4E661164E}" sibTransId="{68F4ADC8-32D0-5740-8836-A5386CB28FF8}"/>
    <dgm:cxn modelId="{94404C06-5C55-7B40-9D5B-971FC7BC2AA1}" type="presOf" srcId="{543FA186-8297-E14F-921E-FC450F990E3D}" destId="{21272368-4EBF-7B4A-9965-9A6EF6E6DE86}" srcOrd="1" destOrd="1" presId="urn:microsoft.com/office/officeart/2005/8/layout/hProcess4"/>
    <dgm:cxn modelId="{2956AC4D-C88A-7249-8B58-C0DC9A5F0D7B}" type="presOf" srcId="{E4A99842-9B9B-2B46-8485-FCBF0F41250F}" destId="{80C8407A-3087-9F42-A7EC-F81A6FC9F406}" srcOrd="1" destOrd="1" presId="urn:microsoft.com/office/officeart/2005/8/layout/hProcess4"/>
    <dgm:cxn modelId="{C49C96B6-026C-994A-9CEC-8FCA5D864394}" type="presOf" srcId="{0844B4D1-CA7F-174A-BDCD-E27A09268ECD}" destId="{EC4E25C6-C3D7-4B4B-8BC5-92A960D631E0}" srcOrd="0" destOrd="1" presId="urn:microsoft.com/office/officeart/2005/8/layout/hProcess4"/>
    <dgm:cxn modelId="{0C7C1A2D-0EEF-8A44-AE8E-8F44D09A4C93}" type="presParOf" srcId="{6449CC79-290B-2C4C-8CA9-111520A902CC}" destId="{621CF70D-0449-C146-98C2-8438753DD60E}" srcOrd="0" destOrd="0" presId="urn:microsoft.com/office/officeart/2005/8/layout/hProcess4"/>
    <dgm:cxn modelId="{784F055F-1DB1-6449-8C8F-0F15A806E2B3}" type="presParOf" srcId="{6449CC79-290B-2C4C-8CA9-111520A902CC}" destId="{C9061972-420F-F645-B6FA-E3EF5FD0FD28}" srcOrd="1" destOrd="0" presId="urn:microsoft.com/office/officeart/2005/8/layout/hProcess4"/>
    <dgm:cxn modelId="{93FD2E96-0E6C-2D4E-A3A6-C44457F4DE77}" type="presParOf" srcId="{6449CC79-290B-2C4C-8CA9-111520A902CC}" destId="{56B69327-2698-7043-9660-10512895DAC9}" srcOrd="2" destOrd="0" presId="urn:microsoft.com/office/officeart/2005/8/layout/hProcess4"/>
    <dgm:cxn modelId="{67140A7A-1249-2640-BD15-87A80315A426}" type="presParOf" srcId="{56B69327-2698-7043-9660-10512895DAC9}" destId="{1EA13405-CC13-CC4E-9C2D-3CF3E5B9EDAF}" srcOrd="0" destOrd="0" presId="urn:microsoft.com/office/officeart/2005/8/layout/hProcess4"/>
    <dgm:cxn modelId="{CB1CCCCA-3D14-764F-8453-2DF82361D02B}" type="presParOf" srcId="{1EA13405-CC13-CC4E-9C2D-3CF3E5B9EDAF}" destId="{E1C2033E-F292-8B44-AC82-901E0AF85150}" srcOrd="0" destOrd="0" presId="urn:microsoft.com/office/officeart/2005/8/layout/hProcess4"/>
    <dgm:cxn modelId="{C0DA5D79-4EF1-1442-91FF-42F1857314AB}" type="presParOf" srcId="{1EA13405-CC13-CC4E-9C2D-3CF3E5B9EDAF}" destId="{5E1494A8-77FB-CC45-AD26-121A0E33EB57}" srcOrd="1" destOrd="0" presId="urn:microsoft.com/office/officeart/2005/8/layout/hProcess4"/>
    <dgm:cxn modelId="{03798E19-2B3C-0348-8C39-86E0E5147D63}" type="presParOf" srcId="{1EA13405-CC13-CC4E-9C2D-3CF3E5B9EDAF}" destId="{21272368-4EBF-7B4A-9965-9A6EF6E6DE86}" srcOrd="2" destOrd="0" presId="urn:microsoft.com/office/officeart/2005/8/layout/hProcess4"/>
    <dgm:cxn modelId="{8F5B6D8B-AE15-6E4F-B320-678050A605CA}" type="presParOf" srcId="{1EA13405-CC13-CC4E-9C2D-3CF3E5B9EDAF}" destId="{76846BB1-C877-DA42-B78C-85598899D6F0}" srcOrd="3" destOrd="0" presId="urn:microsoft.com/office/officeart/2005/8/layout/hProcess4"/>
    <dgm:cxn modelId="{E58E9F09-FE65-A64C-90C2-630A824C7CF6}" type="presParOf" srcId="{1EA13405-CC13-CC4E-9C2D-3CF3E5B9EDAF}" destId="{466D5B83-7867-4D4F-89F2-ADF34CF8CF8A}" srcOrd="4" destOrd="0" presId="urn:microsoft.com/office/officeart/2005/8/layout/hProcess4"/>
    <dgm:cxn modelId="{BDF3691A-AE19-9843-A9CC-B9F5ED211E93}" type="presParOf" srcId="{56B69327-2698-7043-9660-10512895DAC9}" destId="{C34A02AC-E43B-E64A-98B7-D7F0F68A5B18}" srcOrd="1" destOrd="0" presId="urn:microsoft.com/office/officeart/2005/8/layout/hProcess4"/>
    <dgm:cxn modelId="{5579F521-1F3E-184C-8EA1-E99D0EFB728C}" type="presParOf" srcId="{56B69327-2698-7043-9660-10512895DAC9}" destId="{4A4558D9-3FD3-ED46-95DE-08209FB6637F}" srcOrd="2" destOrd="0" presId="urn:microsoft.com/office/officeart/2005/8/layout/hProcess4"/>
    <dgm:cxn modelId="{B0D78E28-7D53-534B-BB86-86577786B146}" type="presParOf" srcId="{4A4558D9-3FD3-ED46-95DE-08209FB6637F}" destId="{EC1269B5-1B55-6C4D-BF17-66F0155C1BCA}" srcOrd="0" destOrd="0" presId="urn:microsoft.com/office/officeart/2005/8/layout/hProcess4"/>
    <dgm:cxn modelId="{4A50C124-1A38-0546-8E28-EACCFFA43508}" type="presParOf" srcId="{4A4558D9-3FD3-ED46-95DE-08209FB6637F}" destId="{36141795-4C13-D945-B456-B45C0C6D7F95}" srcOrd="1" destOrd="0" presId="urn:microsoft.com/office/officeart/2005/8/layout/hProcess4"/>
    <dgm:cxn modelId="{E2F8EA2D-65EE-F94E-A6CE-86AFE4B0DEA7}" type="presParOf" srcId="{4A4558D9-3FD3-ED46-95DE-08209FB6637F}" destId="{80C8407A-3087-9F42-A7EC-F81A6FC9F406}" srcOrd="2" destOrd="0" presId="urn:microsoft.com/office/officeart/2005/8/layout/hProcess4"/>
    <dgm:cxn modelId="{D79EB932-F17C-D745-B7BC-EB9F3A211302}" type="presParOf" srcId="{4A4558D9-3FD3-ED46-95DE-08209FB6637F}" destId="{833E1A4D-C856-494C-9310-79D28A7B3343}" srcOrd="3" destOrd="0" presId="urn:microsoft.com/office/officeart/2005/8/layout/hProcess4"/>
    <dgm:cxn modelId="{A47E03D6-001C-5646-B78D-8FF3FBF1A47E}" type="presParOf" srcId="{4A4558D9-3FD3-ED46-95DE-08209FB6637F}" destId="{3936B297-C5C5-5949-9914-7E911C597C9D}" srcOrd="4" destOrd="0" presId="urn:microsoft.com/office/officeart/2005/8/layout/hProcess4"/>
    <dgm:cxn modelId="{A6B71522-0738-0440-8AA8-7B6900FA4656}" type="presParOf" srcId="{56B69327-2698-7043-9660-10512895DAC9}" destId="{B4D2EF6E-4EBE-AF40-9923-764B9DA51EAC}" srcOrd="3" destOrd="0" presId="urn:microsoft.com/office/officeart/2005/8/layout/hProcess4"/>
    <dgm:cxn modelId="{B0A9E577-EDDA-B84D-B53D-2F03F887A172}" type="presParOf" srcId="{56B69327-2698-7043-9660-10512895DAC9}" destId="{810CAA4B-FF78-574A-B030-B748D6FC346C}" srcOrd="4" destOrd="0" presId="urn:microsoft.com/office/officeart/2005/8/layout/hProcess4"/>
    <dgm:cxn modelId="{7AB09766-3028-754B-A2D0-1E7D2A2827CA}" type="presParOf" srcId="{810CAA4B-FF78-574A-B030-B748D6FC346C}" destId="{82B6BBA4-3902-3541-9766-9B7AC1700637}" srcOrd="0" destOrd="0" presId="urn:microsoft.com/office/officeart/2005/8/layout/hProcess4"/>
    <dgm:cxn modelId="{8B7214BD-ED74-AA4D-A9F3-745A79554556}" type="presParOf" srcId="{810CAA4B-FF78-574A-B030-B748D6FC346C}" destId="{5886DE9C-0FE9-8645-B5F4-7A2FAC18D667}" srcOrd="1" destOrd="0" presId="urn:microsoft.com/office/officeart/2005/8/layout/hProcess4"/>
    <dgm:cxn modelId="{34FEEDD9-7E8B-A24F-A4AB-93B7E8827C35}" type="presParOf" srcId="{810CAA4B-FF78-574A-B030-B748D6FC346C}" destId="{198F176D-0288-3944-93DE-3C789EA55E35}" srcOrd="2" destOrd="0" presId="urn:microsoft.com/office/officeart/2005/8/layout/hProcess4"/>
    <dgm:cxn modelId="{613F5436-019B-9745-B006-A919308A52FF}" type="presParOf" srcId="{810CAA4B-FF78-574A-B030-B748D6FC346C}" destId="{37E7FABF-9336-9C40-96DB-B62B61DD4613}" srcOrd="3" destOrd="0" presId="urn:microsoft.com/office/officeart/2005/8/layout/hProcess4"/>
    <dgm:cxn modelId="{9632C56D-4EC5-2C4A-86F9-E817B993F6E5}" type="presParOf" srcId="{810CAA4B-FF78-574A-B030-B748D6FC346C}" destId="{98921006-062B-D04B-8061-CB7171C8FB23}" srcOrd="4" destOrd="0" presId="urn:microsoft.com/office/officeart/2005/8/layout/hProcess4"/>
    <dgm:cxn modelId="{74FB256D-E0FD-2445-8EE7-4789475CB248}" type="presParOf" srcId="{56B69327-2698-7043-9660-10512895DAC9}" destId="{07E37B07-0AE0-8C49-8179-53C97508ED67}" srcOrd="5" destOrd="0" presId="urn:microsoft.com/office/officeart/2005/8/layout/hProcess4"/>
    <dgm:cxn modelId="{942611BF-CFA8-6043-86D0-2D9CD3E61112}" type="presParOf" srcId="{56B69327-2698-7043-9660-10512895DAC9}" destId="{89C609CB-DB52-9140-9A83-E83B0C63256E}" srcOrd="6" destOrd="0" presId="urn:microsoft.com/office/officeart/2005/8/layout/hProcess4"/>
    <dgm:cxn modelId="{1BCBC08F-5662-F847-A28D-46189E0FA741}" type="presParOf" srcId="{89C609CB-DB52-9140-9A83-E83B0C63256E}" destId="{DA87C07A-8414-4B40-B693-21907C362F41}" srcOrd="0" destOrd="0" presId="urn:microsoft.com/office/officeart/2005/8/layout/hProcess4"/>
    <dgm:cxn modelId="{24257AFA-BAE8-9642-BFB1-A2390192734D}" type="presParOf" srcId="{89C609CB-DB52-9140-9A83-E83B0C63256E}" destId="{B0DDEC13-ACE4-4742-AF15-9777191C54CE}" srcOrd="1" destOrd="0" presId="urn:microsoft.com/office/officeart/2005/8/layout/hProcess4"/>
    <dgm:cxn modelId="{67A43FE0-DC55-1E47-BA2C-6B98B2DB52BC}" type="presParOf" srcId="{89C609CB-DB52-9140-9A83-E83B0C63256E}" destId="{C57FC684-C526-084E-899D-267C4BEFD848}" srcOrd="2" destOrd="0" presId="urn:microsoft.com/office/officeart/2005/8/layout/hProcess4"/>
    <dgm:cxn modelId="{2C881384-A8DE-5B49-9AD0-E87DCC6C012F}" type="presParOf" srcId="{89C609CB-DB52-9140-9A83-E83B0C63256E}" destId="{961E70B4-4CE0-EC49-99DE-1D5C9F9F9D7C}" srcOrd="3" destOrd="0" presId="urn:microsoft.com/office/officeart/2005/8/layout/hProcess4"/>
    <dgm:cxn modelId="{4C7D1482-3DB0-9846-A65C-8C770E896699}" type="presParOf" srcId="{89C609CB-DB52-9140-9A83-E83B0C63256E}" destId="{E1F525B9-4FC2-8A45-885E-506324430CE6}" srcOrd="4" destOrd="0" presId="urn:microsoft.com/office/officeart/2005/8/layout/hProcess4"/>
    <dgm:cxn modelId="{526FFD7A-3CEB-F245-820C-868F12B70EC8}" type="presParOf" srcId="{56B69327-2698-7043-9660-10512895DAC9}" destId="{1924B303-8A8F-D04A-9B5A-F833EB6F6268}" srcOrd="7" destOrd="0" presId="urn:microsoft.com/office/officeart/2005/8/layout/hProcess4"/>
    <dgm:cxn modelId="{A45974EE-1769-654A-B114-A10B343EC22B}" type="presParOf" srcId="{56B69327-2698-7043-9660-10512895DAC9}" destId="{080E139D-8A22-1E4D-9EAC-669F10EF0CFC}" srcOrd="8" destOrd="0" presId="urn:microsoft.com/office/officeart/2005/8/layout/hProcess4"/>
    <dgm:cxn modelId="{D434FAFF-7F8E-D44D-9866-5EFFCA00BF52}" type="presParOf" srcId="{080E139D-8A22-1E4D-9EAC-669F10EF0CFC}" destId="{0FDC13F9-A5ED-7E49-A88B-BDBC1340BE81}" srcOrd="0" destOrd="0" presId="urn:microsoft.com/office/officeart/2005/8/layout/hProcess4"/>
    <dgm:cxn modelId="{76F8E842-9322-9446-A22E-9FFA1740C71F}" type="presParOf" srcId="{080E139D-8A22-1E4D-9EAC-669F10EF0CFC}" destId="{EC4E25C6-C3D7-4B4B-8BC5-92A960D631E0}" srcOrd="1" destOrd="0" presId="urn:microsoft.com/office/officeart/2005/8/layout/hProcess4"/>
    <dgm:cxn modelId="{6C7278AD-4487-9F46-8ADE-143B0B13066A}" type="presParOf" srcId="{080E139D-8A22-1E4D-9EAC-669F10EF0CFC}" destId="{54263D70-AF5F-4F48-A0C6-145BE4674821}" srcOrd="2" destOrd="0" presId="urn:microsoft.com/office/officeart/2005/8/layout/hProcess4"/>
    <dgm:cxn modelId="{A6CD478E-B6BF-1048-84B4-FAA1997BB032}" type="presParOf" srcId="{080E139D-8A22-1E4D-9EAC-669F10EF0CFC}" destId="{AF6505CF-267F-3E45-B6F3-BA7036ABB4F7}" srcOrd="3" destOrd="0" presId="urn:microsoft.com/office/officeart/2005/8/layout/hProcess4"/>
    <dgm:cxn modelId="{31C3AB94-9D3F-2E42-9CCB-735DD93DC155}" type="presParOf" srcId="{080E139D-8A22-1E4D-9EAC-669F10EF0CFC}" destId="{D83900E5-6697-DA46-8463-122A3A134EC6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AEA660-D284-8643-9AEC-38DA8E389734}" type="doc">
      <dgm:prSet loTypeId="urn:microsoft.com/office/officeart/2005/8/layout/cycle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F09E0E-723A-9947-B50E-1F608DD7D4F1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1600" dirty="0" smtClean="0"/>
            <a:t>Define &amp; Identify</a:t>
          </a:r>
          <a:endParaRPr lang="en-US" sz="1600" dirty="0"/>
        </a:p>
      </dgm:t>
    </dgm:pt>
    <dgm:pt modelId="{CF410993-3D19-4B48-BD1C-3DC42ACEE283}" type="parTrans" cxnId="{C1637417-A08A-F64D-BAF3-E4A497BB5ABE}">
      <dgm:prSet/>
      <dgm:spPr/>
      <dgm:t>
        <a:bodyPr/>
        <a:lstStyle/>
        <a:p>
          <a:endParaRPr lang="en-US" sz="1400"/>
        </a:p>
      </dgm:t>
    </dgm:pt>
    <dgm:pt modelId="{3E2DF425-E742-3A4C-8081-B52BC6ABDB74}" type="sibTrans" cxnId="{C1637417-A08A-F64D-BAF3-E4A497BB5ABE}">
      <dgm:prSet/>
      <dgm:spPr/>
      <dgm:t>
        <a:bodyPr/>
        <a:lstStyle/>
        <a:p>
          <a:endParaRPr lang="en-US" sz="1400"/>
        </a:p>
      </dgm:t>
    </dgm:pt>
    <dgm:pt modelId="{8F6BA138-D229-D94D-889E-6FC079DD64EC}" type="asst">
      <dgm:prSet phldrT="[Text]" custT="1"/>
      <dgm:spPr/>
      <dgm:t>
        <a:bodyPr/>
        <a:lstStyle/>
        <a:p>
          <a:r>
            <a:rPr lang="en-US" sz="1600" dirty="0" smtClean="0"/>
            <a:t>Detect &amp; Quantify</a:t>
          </a:r>
          <a:endParaRPr lang="en-US" sz="1600" dirty="0"/>
        </a:p>
      </dgm:t>
    </dgm:pt>
    <dgm:pt modelId="{BCD3A724-043E-594B-8BC5-7EC35ECC7F96}" type="parTrans" cxnId="{3BB3B408-8457-3544-9E40-8808F591828F}">
      <dgm:prSet/>
      <dgm:spPr/>
      <dgm:t>
        <a:bodyPr/>
        <a:lstStyle/>
        <a:p>
          <a:endParaRPr lang="en-US" sz="1400"/>
        </a:p>
      </dgm:t>
    </dgm:pt>
    <dgm:pt modelId="{7673345F-93A6-014B-AE78-C92D01A34904}" type="sibTrans" cxnId="{3BB3B408-8457-3544-9E40-8808F591828F}">
      <dgm:prSet/>
      <dgm:spPr/>
      <dgm:t>
        <a:bodyPr/>
        <a:lstStyle/>
        <a:p>
          <a:endParaRPr lang="en-US" sz="1400"/>
        </a:p>
      </dgm:t>
    </dgm:pt>
    <dgm:pt modelId="{3727876D-409E-1241-A806-79DAD0BEFCD7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1600" dirty="0" smtClean="0"/>
            <a:t>Clean &amp; Rectify</a:t>
          </a:r>
          <a:endParaRPr lang="en-US" sz="1600" dirty="0"/>
        </a:p>
      </dgm:t>
    </dgm:pt>
    <dgm:pt modelId="{24B2BC6A-3B86-A545-83CD-4D55D12594A1}" type="parTrans" cxnId="{46AF40BD-795C-D046-AEB4-6AF5260DB60B}">
      <dgm:prSet/>
      <dgm:spPr/>
      <dgm:t>
        <a:bodyPr/>
        <a:lstStyle/>
        <a:p>
          <a:endParaRPr lang="en-US" sz="1400"/>
        </a:p>
      </dgm:t>
    </dgm:pt>
    <dgm:pt modelId="{32B44902-8218-9E45-8CB2-EDD2F7E9657B}" type="sibTrans" cxnId="{46AF40BD-795C-D046-AEB4-6AF5260DB60B}">
      <dgm:prSet/>
      <dgm:spPr/>
      <dgm:t>
        <a:bodyPr/>
        <a:lstStyle/>
        <a:p>
          <a:endParaRPr lang="en-US" sz="1400"/>
        </a:p>
      </dgm:t>
    </dgm:pt>
    <dgm:pt modelId="{0E04AED8-7038-0A42-8634-C5977FF790C8}">
      <dgm:prSet phldrT="[Text]" custT="1"/>
      <dgm:spPr>
        <a:solidFill>
          <a:srgbClr val="FC2126"/>
        </a:solidFill>
      </dgm:spPr>
      <dgm:t>
        <a:bodyPr/>
        <a:lstStyle/>
        <a:p>
          <a:r>
            <a:rPr lang="en-US" sz="1600" dirty="0" smtClean="0"/>
            <a:t>Measure &amp; Verify</a:t>
          </a:r>
          <a:endParaRPr lang="en-US" sz="1600" dirty="0"/>
        </a:p>
      </dgm:t>
    </dgm:pt>
    <dgm:pt modelId="{F04BF97A-558E-D441-AE2D-527B1E1C5811}" type="parTrans" cxnId="{D8462E25-AA13-EA4F-B817-618E20069565}">
      <dgm:prSet/>
      <dgm:spPr/>
      <dgm:t>
        <a:bodyPr/>
        <a:lstStyle/>
        <a:p>
          <a:endParaRPr lang="en-US" sz="1400"/>
        </a:p>
      </dgm:t>
    </dgm:pt>
    <dgm:pt modelId="{406BA57D-59A0-B143-BFC7-FD78BAA76576}" type="sibTrans" cxnId="{D8462E25-AA13-EA4F-B817-618E20069565}">
      <dgm:prSet/>
      <dgm:spPr/>
      <dgm:t>
        <a:bodyPr/>
        <a:lstStyle/>
        <a:p>
          <a:endParaRPr lang="en-US" sz="1400"/>
        </a:p>
      </dgm:t>
    </dgm:pt>
    <dgm:pt modelId="{91683AE2-34A6-8649-ACF5-54F7C7EF5535}" type="pres">
      <dgm:prSet presAssocID="{53AEA660-D284-8643-9AEC-38DA8E389734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6A40CA-EACA-F34A-9A60-1C979F43B3DA}" type="pres">
      <dgm:prSet presAssocID="{53AEA660-D284-8643-9AEC-38DA8E389734}" presName="children" presStyleCnt="0"/>
      <dgm:spPr/>
    </dgm:pt>
    <dgm:pt modelId="{0F50BC63-EF95-1D40-A8F1-EAF76263FCFB}" type="pres">
      <dgm:prSet presAssocID="{53AEA660-D284-8643-9AEC-38DA8E389734}" presName="childPlaceholder" presStyleCnt="0"/>
      <dgm:spPr/>
    </dgm:pt>
    <dgm:pt modelId="{930BC5BD-D1DC-5846-B1C6-7929E24F4EEA}" type="pres">
      <dgm:prSet presAssocID="{53AEA660-D284-8643-9AEC-38DA8E389734}" presName="circle" presStyleCnt="0"/>
      <dgm:spPr/>
    </dgm:pt>
    <dgm:pt modelId="{0DB6BE28-1FFA-7347-A425-714C1292A813}" type="pres">
      <dgm:prSet presAssocID="{53AEA660-D284-8643-9AEC-38DA8E389734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656825-A4D3-A24D-9DCE-11E997A36D35}" type="pres">
      <dgm:prSet presAssocID="{53AEA660-D284-8643-9AEC-38DA8E389734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B16957-5484-344F-AF2A-ADED4707D930}" type="pres">
      <dgm:prSet presAssocID="{53AEA660-D284-8643-9AEC-38DA8E389734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3F10D6-F582-1D4C-B50E-58CD7561A6C6}" type="pres">
      <dgm:prSet presAssocID="{53AEA660-D284-8643-9AEC-38DA8E389734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81D60D-357D-C64A-80F4-DF150A9CC0EC}" type="pres">
      <dgm:prSet presAssocID="{53AEA660-D284-8643-9AEC-38DA8E389734}" presName="quadrantPlaceholder" presStyleCnt="0"/>
      <dgm:spPr/>
    </dgm:pt>
    <dgm:pt modelId="{9233DBFD-6642-0740-A957-1F2F0877DC15}" type="pres">
      <dgm:prSet presAssocID="{53AEA660-D284-8643-9AEC-38DA8E389734}" presName="center1" presStyleLbl="fgShp" presStyleIdx="0" presStyleCnt="2"/>
      <dgm:spPr/>
    </dgm:pt>
    <dgm:pt modelId="{BCB69D70-1F76-C545-ADE0-61873640084C}" type="pres">
      <dgm:prSet presAssocID="{53AEA660-D284-8643-9AEC-38DA8E389734}" presName="center2" presStyleLbl="fgShp" presStyleIdx="1" presStyleCnt="2"/>
      <dgm:spPr/>
    </dgm:pt>
  </dgm:ptLst>
  <dgm:cxnLst>
    <dgm:cxn modelId="{D8462E25-AA13-EA4F-B817-618E20069565}" srcId="{53AEA660-D284-8643-9AEC-38DA8E389734}" destId="{0E04AED8-7038-0A42-8634-C5977FF790C8}" srcOrd="3" destOrd="0" parTransId="{F04BF97A-558E-D441-AE2D-527B1E1C5811}" sibTransId="{406BA57D-59A0-B143-BFC7-FD78BAA76576}"/>
    <dgm:cxn modelId="{0F1E85E2-5532-7E49-8B5C-90DCD7F9789E}" type="presOf" srcId="{53AEA660-D284-8643-9AEC-38DA8E389734}" destId="{91683AE2-34A6-8649-ACF5-54F7C7EF5535}" srcOrd="0" destOrd="0" presId="urn:microsoft.com/office/officeart/2005/8/layout/cycle4"/>
    <dgm:cxn modelId="{B330C3AC-2372-1F4B-B584-20A745A3C11F}" type="presOf" srcId="{0E04AED8-7038-0A42-8634-C5977FF790C8}" destId="{D73F10D6-F582-1D4C-B50E-58CD7561A6C6}" srcOrd="0" destOrd="0" presId="urn:microsoft.com/office/officeart/2005/8/layout/cycle4"/>
    <dgm:cxn modelId="{DC03312F-3B60-AE4E-8CC2-B569A09317F8}" type="presOf" srcId="{3727876D-409E-1241-A806-79DAD0BEFCD7}" destId="{68B16957-5484-344F-AF2A-ADED4707D930}" srcOrd="0" destOrd="0" presId="urn:microsoft.com/office/officeart/2005/8/layout/cycle4"/>
    <dgm:cxn modelId="{C1637417-A08A-F64D-BAF3-E4A497BB5ABE}" srcId="{53AEA660-D284-8643-9AEC-38DA8E389734}" destId="{2DF09E0E-723A-9947-B50E-1F608DD7D4F1}" srcOrd="0" destOrd="0" parTransId="{CF410993-3D19-4B48-BD1C-3DC42ACEE283}" sibTransId="{3E2DF425-E742-3A4C-8081-B52BC6ABDB74}"/>
    <dgm:cxn modelId="{3BB3B408-8457-3544-9E40-8808F591828F}" srcId="{53AEA660-D284-8643-9AEC-38DA8E389734}" destId="{8F6BA138-D229-D94D-889E-6FC079DD64EC}" srcOrd="1" destOrd="0" parTransId="{BCD3A724-043E-594B-8BC5-7EC35ECC7F96}" sibTransId="{7673345F-93A6-014B-AE78-C92D01A34904}"/>
    <dgm:cxn modelId="{ABC3132D-2CAA-1240-BC3F-B113BA3D4C15}" type="presOf" srcId="{2DF09E0E-723A-9947-B50E-1F608DD7D4F1}" destId="{0DB6BE28-1FFA-7347-A425-714C1292A813}" srcOrd="0" destOrd="0" presId="urn:microsoft.com/office/officeart/2005/8/layout/cycle4"/>
    <dgm:cxn modelId="{46AF40BD-795C-D046-AEB4-6AF5260DB60B}" srcId="{53AEA660-D284-8643-9AEC-38DA8E389734}" destId="{3727876D-409E-1241-A806-79DAD0BEFCD7}" srcOrd="2" destOrd="0" parTransId="{24B2BC6A-3B86-A545-83CD-4D55D12594A1}" sibTransId="{32B44902-8218-9E45-8CB2-EDD2F7E9657B}"/>
    <dgm:cxn modelId="{AED05A81-8C3E-B046-AF66-571BEDD891E5}" type="presOf" srcId="{8F6BA138-D229-D94D-889E-6FC079DD64EC}" destId="{EA656825-A4D3-A24D-9DCE-11E997A36D35}" srcOrd="0" destOrd="0" presId="urn:microsoft.com/office/officeart/2005/8/layout/cycle4"/>
    <dgm:cxn modelId="{B235B7E8-1990-3549-850B-848375544385}" type="presParOf" srcId="{91683AE2-34A6-8649-ACF5-54F7C7EF5535}" destId="{F76A40CA-EACA-F34A-9A60-1C979F43B3DA}" srcOrd="0" destOrd="0" presId="urn:microsoft.com/office/officeart/2005/8/layout/cycle4"/>
    <dgm:cxn modelId="{1512819C-EC09-2A43-8DA0-FB142A99A228}" type="presParOf" srcId="{F76A40CA-EACA-F34A-9A60-1C979F43B3DA}" destId="{0F50BC63-EF95-1D40-A8F1-EAF76263FCFB}" srcOrd="0" destOrd="0" presId="urn:microsoft.com/office/officeart/2005/8/layout/cycle4"/>
    <dgm:cxn modelId="{6456ACB1-F4F4-8A48-8391-71FC8B569F95}" type="presParOf" srcId="{91683AE2-34A6-8649-ACF5-54F7C7EF5535}" destId="{930BC5BD-D1DC-5846-B1C6-7929E24F4EEA}" srcOrd="1" destOrd="0" presId="urn:microsoft.com/office/officeart/2005/8/layout/cycle4"/>
    <dgm:cxn modelId="{9238EB6C-9093-A248-A5A8-FD83B49A0104}" type="presParOf" srcId="{930BC5BD-D1DC-5846-B1C6-7929E24F4EEA}" destId="{0DB6BE28-1FFA-7347-A425-714C1292A813}" srcOrd="0" destOrd="0" presId="urn:microsoft.com/office/officeart/2005/8/layout/cycle4"/>
    <dgm:cxn modelId="{17A3D8DD-9D67-824A-B01C-0B7EC7C166A1}" type="presParOf" srcId="{930BC5BD-D1DC-5846-B1C6-7929E24F4EEA}" destId="{EA656825-A4D3-A24D-9DCE-11E997A36D35}" srcOrd="1" destOrd="0" presId="urn:microsoft.com/office/officeart/2005/8/layout/cycle4"/>
    <dgm:cxn modelId="{D048A6BC-BBE4-8E40-9300-F13559BDB8BC}" type="presParOf" srcId="{930BC5BD-D1DC-5846-B1C6-7929E24F4EEA}" destId="{68B16957-5484-344F-AF2A-ADED4707D930}" srcOrd="2" destOrd="0" presId="urn:microsoft.com/office/officeart/2005/8/layout/cycle4"/>
    <dgm:cxn modelId="{A42A5AE3-4913-244D-8240-C8E3D657A26C}" type="presParOf" srcId="{930BC5BD-D1DC-5846-B1C6-7929E24F4EEA}" destId="{D73F10D6-F582-1D4C-B50E-58CD7561A6C6}" srcOrd="3" destOrd="0" presId="urn:microsoft.com/office/officeart/2005/8/layout/cycle4"/>
    <dgm:cxn modelId="{4528BB97-B467-7A47-BCA1-C780D9654E0C}" type="presParOf" srcId="{930BC5BD-D1DC-5846-B1C6-7929E24F4EEA}" destId="{A181D60D-357D-C64A-80F4-DF150A9CC0EC}" srcOrd="4" destOrd="0" presId="urn:microsoft.com/office/officeart/2005/8/layout/cycle4"/>
    <dgm:cxn modelId="{4E2F74F6-9643-6042-94B5-7C98B7D29DD9}" type="presParOf" srcId="{91683AE2-34A6-8649-ACF5-54F7C7EF5535}" destId="{9233DBFD-6642-0740-A957-1F2F0877DC15}" srcOrd="2" destOrd="0" presId="urn:microsoft.com/office/officeart/2005/8/layout/cycle4"/>
    <dgm:cxn modelId="{9A45CB0A-AA75-7944-B331-2A2177036FA7}" type="presParOf" srcId="{91683AE2-34A6-8649-ACF5-54F7C7EF5535}" destId="{BCB69D70-1F76-C545-ADE0-61873640084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AEA660-D284-8643-9AEC-38DA8E389734}" type="doc">
      <dgm:prSet loTypeId="urn:microsoft.com/office/officeart/2005/8/layout/cycle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F09E0E-723A-9947-B50E-1F608DD7D4F1}">
      <dgm:prSet phldrT="[Text]" custT="1"/>
      <dgm:spPr/>
      <dgm:t>
        <a:bodyPr/>
        <a:lstStyle/>
        <a:p>
          <a:r>
            <a:rPr lang="en-US" sz="2000" dirty="0" smtClean="0"/>
            <a:t>Define &amp; Identify</a:t>
          </a:r>
          <a:endParaRPr lang="en-US" sz="2000" dirty="0"/>
        </a:p>
      </dgm:t>
    </dgm:pt>
    <dgm:pt modelId="{CF410993-3D19-4B48-BD1C-3DC42ACEE283}" type="parTrans" cxnId="{C1637417-A08A-F64D-BAF3-E4A497BB5ABE}">
      <dgm:prSet/>
      <dgm:spPr/>
      <dgm:t>
        <a:bodyPr/>
        <a:lstStyle/>
        <a:p>
          <a:endParaRPr lang="en-US" sz="1800"/>
        </a:p>
      </dgm:t>
    </dgm:pt>
    <dgm:pt modelId="{3E2DF425-E742-3A4C-8081-B52BC6ABDB74}" type="sibTrans" cxnId="{C1637417-A08A-F64D-BAF3-E4A497BB5ABE}">
      <dgm:prSet/>
      <dgm:spPr/>
      <dgm:t>
        <a:bodyPr/>
        <a:lstStyle/>
        <a:p>
          <a:endParaRPr lang="en-US" sz="1800"/>
        </a:p>
      </dgm:t>
    </dgm:pt>
    <dgm:pt modelId="{8F6BA138-D229-D94D-889E-6FC079DD64EC}" type="asst">
      <dgm:prSet phldrT="[Text]" custT="1"/>
      <dgm:spPr/>
      <dgm:t>
        <a:bodyPr/>
        <a:lstStyle/>
        <a:p>
          <a:r>
            <a:rPr lang="en-US" sz="2000" dirty="0" smtClean="0"/>
            <a:t>Detect &amp; Quantify</a:t>
          </a:r>
          <a:endParaRPr lang="en-US" sz="2000" dirty="0"/>
        </a:p>
      </dgm:t>
    </dgm:pt>
    <dgm:pt modelId="{BCD3A724-043E-594B-8BC5-7EC35ECC7F96}" type="parTrans" cxnId="{3BB3B408-8457-3544-9E40-8808F591828F}">
      <dgm:prSet/>
      <dgm:spPr/>
      <dgm:t>
        <a:bodyPr/>
        <a:lstStyle/>
        <a:p>
          <a:endParaRPr lang="en-US" sz="1800"/>
        </a:p>
      </dgm:t>
    </dgm:pt>
    <dgm:pt modelId="{7673345F-93A6-014B-AE78-C92D01A34904}" type="sibTrans" cxnId="{3BB3B408-8457-3544-9E40-8808F591828F}">
      <dgm:prSet/>
      <dgm:spPr/>
      <dgm:t>
        <a:bodyPr/>
        <a:lstStyle/>
        <a:p>
          <a:endParaRPr lang="en-US" sz="1800"/>
        </a:p>
      </dgm:t>
    </dgm:pt>
    <dgm:pt modelId="{3727876D-409E-1241-A806-79DAD0BEFCD7}">
      <dgm:prSet phldrT="[Text]" custT="1"/>
      <dgm:spPr/>
      <dgm:t>
        <a:bodyPr/>
        <a:lstStyle/>
        <a:p>
          <a:r>
            <a:rPr lang="en-US" sz="2000" dirty="0" smtClean="0"/>
            <a:t>Clean &amp; Rectify</a:t>
          </a:r>
          <a:endParaRPr lang="en-US" sz="2000" dirty="0"/>
        </a:p>
      </dgm:t>
    </dgm:pt>
    <dgm:pt modelId="{24B2BC6A-3B86-A545-83CD-4D55D12594A1}" type="parTrans" cxnId="{46AF40BD-795C-D046-AEB4-6AF5260DB60B}">
      <dgm:prSet/>
      <dgm:spPr/>
      <dgm:t>
        <a:bodyPr/>
        <a:lstStyle/>
        <a:p>
          <a:endParaRPr lang="en-US" sz="1800"/>
        </a:p>
      </dgm:t>
    </dgm:pt>
    <dgm:pt modelId="{32B44902-8218-9E45-8CB2-EDD2F7E9657B}" type="sibTrans" cxnId="{46AF40BD-795C-D046-AEB4-6AF5260DB60B}">
      <dgm:prSet/>
      <dgm:spPr/>
      <dgm:t>
        <a:bodyPr/>
        <a:lstStyle/>
        <a:p>
          <a:endParaRPr lang="en-US" sz="1800"/>
        </a:p>
      </dgm:t>
    </dgm:pt>
    <dgm:pt modelId="{0E04AED8-7038-0A42-8634-C5977FF790C8}">
      <dgm:prSet phldrT="[Text]" custT="1"/>
      <dgm:spPr/>
      <dgm:t>
        <a:bodyPr/>
        <a:lstStyle/>
        <a:p>
          <a:r>
            <a:rPr lang="en-US" sz="2000" dirty="0" smtClean="0"/>
            <a:t>Measure &amp; Verify</a:t>
          </a:r>
          <a:endParaRPr lang="en-US" sz="2000" dirty="0"/>
        </a:p>
      </dgm:t>
    </dgm:pt>
    <dgm:pt modelId="{F04BF97A-558E-D441-AE2D-527B1E1C5811}" type="parTrans" cxnId="{D8462E25-AA13-EA4F-B817-618E20069565}">
      <dgm:prSet/>
      <dgm:spPr/>
      <dgm:t>
        <a:bodyPr/>
        <a:lstStyle/>
        <a:p>
          <a:endParaRPr lang="en-US" sz="1800"/>
        </a:p>
      </dgm:t>
    </dgm:pt>
    <dgm:pt modelId="{406BA57D-59A0-B143-BFC7-FD78BAA76576}" type="sibTrans" cxnId="{D8462E25-AA13-EA4F-B817-618E20069565}">
      <dgm:prSet/>
      <dgm:spPr/>
      <dgm:t>
        <a:bodyPr/>
        <a:lstStyle/>
        <a:p>
          <a:endParaRPr lang="en-US" sz="1800"/>
        </a:p>
      </dgm:t>
    </dgm:pt>
    <dgm:pt modelId="{91683AE2-34A6-8649-ACF5-54F7C7EF5535}" type="pres">
      <dgm:prSet presAssocID="{53AEA660-D284-8643-9AEC-38DA8E389734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6A40CA-EACA-F34A-9A60-1C979F43B3DA}" type="pres">
      <dgm:prSet presAssocID="{53AEA660-D284-8643-9AEC-38DA8E389734}" presName="children" presStyleCnt="0"/>
      <dgm:spPr/>
    </dgm:pt>
    <dgm:pt modelId="{0F50BC63-EF95-1D40-A8F1-EAF76263FCFB}" type="pres">
      <dgm:prSet presAssocID="{53AEA660-D284-8643-9AEC-38DA8E389734}" presName="childPlaceholder" presStyleCnt="0"/>
      <dgm:spPr/>
    </dgm:pt>
    <dgm:pt modelId="{930BC5BD-D1DC-5846-B1C6-7929E24F4EEA}" type="pres">
      <dgm:prSet presAssocID="{53AEA660-D284-8643-9AEC-38DA8E389734}" presName="circle" presStyleCnt="0"/>
      <dgm:spPr/>
    </dgm:pt>
    <dgm:pt modelId="{0DB6BE28-1FFA-7347-A425-714C1292A813}" type="pres">
      <dgm:prSet presAssocID="{53AEA660-D284-8643-9AEC-38DA8E389734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656825-A4D3-A24D-9DCE-11E997A36D35}" type="pres">
      <dgm:prSet presAssocID="{53AEA660-D284-8643-9AEC-38DA8E389734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B16957-5484-344F-AF2A-ADED4707D930}" type="pres">
      <dgm:prSet presAssocID="{53AEA660-D284-8643-9AEC-38DA8E389734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3F10D6-F582-1D4C-B50E-58CD7561A6C6}" type="pres">
      <dgm:prSet presAssocID="{53AEA660-D284-8643-9AEC-38DA8E389734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81D60D-357D-C64A-80F4-DF150A9CC0EC}" type="pres">
      <dgm:prSet presAssocID="{53AEA660-D284-8643-9AEC-38DA8E389734}" presName="quadrantPlaceholder" presStyleCnt="0"/>
      <dgm:spPr/>
    </dgm:pt>
    <dgm:pt modelId="{9233DBFD-6642-0740-A957-1F2F0877DC15}" type="pres">
      <dgm:prSet presAssocID="{53AEA660-D284-8643-9AEC-38DA8E389734}" presName="center1" presStyleLbl="fgShp" presStyleIdx="0" presStyleCnt="2"/>
      <dgm:spPr/>
    </dgm:pt>
    <dgm:pt modelId="{BCB69D70-1F76-C545-ADE0-61873640084C}" type="pres">
      <dgm:prSet presAssocID="{53AEA660-D284-8643-9AEC-38DA8E389734}" presName="center2" presStyleLbl="fgShp" presStyleIdx="1" presStyleCnt="2"/>
      <dgm:spPr/>
    </dgm:pt>
  </dgm:ptLst>
  <dgm:cxnLst>
    <dgm:cxn modelId="{D8462E25-AA13-EA4F-B817-618E20069565}" srcId="{53AEA660-D284-8643-9AEC-38DA8E389734}" destId="{0E04AED8-7038-0A42-8634-C5977FF790C8}" srcOrd="3" destOrd="0" parTransId="{F04BF97A-558E-D441-AE2D-527B1E1C5811}" sibTransId="{406BA57D-59A0-B143-BFC7-FD78BAA76576}"/>
    <dgm:cxn modelId="{5EBBD9B9-AB0A-BD46-B69E-2384714D4901}" type="presOf" srcId="{3727876D-409E-1241-A806-79DAD0BEFCD7}" destId="{68B16957-5484-344F-AF2A-ADED4707D930}" srcOrd="0" destOrd="0" presId="urn:microsoft.com/office/officeart/2005/8/layout/cycle4"/>
    <dgm:cxn modelId="{AE29D3C2-51C8-5449-8D7F-F3D1A4A0FF76}" type="presOf" srcId="{0E04AED8-7038-0A42-8634-C5977FF790C8}" destId="{D73F10D6-F582-1D4C-B50E-58CD7561A6C6}" srcOrd="0" destOrd="0" presId="urn:microsoft.com/office/officeart/2005/8/layout/cycle4"/>
    <dgm:cxn modelId="{C17758DC-62D6-F44C-8A99-1EDC418ACC48}" type="presOf" srcId="{8F6BA138-D229-D94D-889E-6FC079DD64EC}" destId="{EA656825-A4D3-A24D-9DCE-11E997A36D35}" srcOrd="0" destOrd="0" presId="urn:microsoft.com/office/officeart/2005/8/layout/cycle4"/>
    <dgm:cxn modelId="{1FFFD28B-9036-B54E-BFF8-10F90525ECFA}" type="presOf" srcId="{2DF09E0E-723A-9947-B50E-1F608DD7D4F1}" destId="{0DB6BE28-1FFA-7347-A425-714C1292A813}" srcOrd="0" destOrd="0" presId="urn:microsoft.com/office/officeart/2005/8/layout/cycle4"/>
    <dgm:cxn modelId="{4D82C9D7-8A6F-4844-9CC8-9B988C01955B}" type="presOf" srcId="{53AEA660-D284-8643-9AEC-38DA8E389734}" destId="{91683AE2-34A6-8649-ACF5-54F7C7EF5535}" srcOrd="0" destOrd="0" presId="urn:microsoft.com/office/officeart/2005/8/layout/cycle4"/>
    <dgm:cxn modelId="{C1637417-A08A-F64D-BAF3-E4A497BB5ABE}" srcId="{53AEA660-D284-8643-9AEC-38DA8E389734}" destId="{2DF09E0E-723A-9947-B50E-1F608DD7D4F1}" srcOrd="0" destOrd="0" parTransId="{CF410993-3D19-4B48-BD1C-3DC42ACEE283}" sibTransId="{3E2DF425-E742-3A4C-8081-B52BC6ABDB74}"/>
    <dgm:cxn modelId="{3BB3B408-8457-3544-9E40-8808F591828F}" srcId="{53AEA660-D284-8643-9AEC-38DA8E389734}" destId="{8F6BA138-D229-D94D-889E-6FC079DD64EC}" srcOrd="1" destOrd="0" parTransId="{BCD3A724-043E-594B-8BC5-7EC35ECC7F96}" sibTransId="{7673345F-93A6-014B-AE78-C92D01A34904}"/>
    <dgm:cxn modelId="{46AF40BD-795C-D046-AEB4-6AF5260DB60B}" srcId="{53AEA660-D284-8643-9AEC-38DA8E389734}" destId="{3727876D-409E-1241-A806-79DAD0BEFCD7}" srcOrd="2" destOrd="0" parTransId="{24B2BC6A-3B86-A545-83CD-4D55D12594A1}" sibTransId="{32B44902-8218-9E45-8CB2-EDD2F7E9657B}"/>
    <dgm:cxn modelId="{ADFE5EE9-4D01-8841-B80E-1A63B39684D0}" type="presParOf" srcId="{91683AE2-34A6-8649-ACF5-54F7C7EF5535}" destId="{F76A40CA-EACA-F34A-9A60-1C979F43B3DA}" srcOrd="0" destOrd="0" presId="urn:microsoft.com/office/officeart/2005/8/layout/cycle4"/>
    <dgm:cxn modelId="{DEB48B37-94C3-0E45-8F9A-90BA9DC0C9AC}" type="presParOf" srcId="{F76A40CA-EACA-F34A-9A60-1C979F43B3DA}" destId="{0F50BC63-EF95-1D40-A8F1-EAF76263FCFB}" srcOrd="0" destOrd="0" presId="urn:microsoft.com/office/officeart/2005/8/layout/cycle4"/>
    <dgm:cxn modelId="{DB31F47B-9F82-ED48-B36A-45CC864B5A1B}" type="presParOf" srcId="{91683AE2-34A6-8649-ACF5-54F7C7EF5535}" destId="{930BC5BD-D1DC-5846-B1C6-7929E24F4EEA}" srcOrd="1" destOrd="0" presId="urn:microsoft.com/office/officeart/2005/8/layout/cycle4"/>
    <dgm:cxn modelId="{6E25A832-7B5A-F949-8AEC-37B2EB777253}" type="presParOf" srcId="{930BC5BD-D1DC-5846-B1C6-7929E24F4EEA}" destId="{0DB6BE28-1FFA-7347-A425-714C1292A813}" srcOrd="0" destOrd="0" presId="urn:microsoft.com/office/officeart/2005/8/layout/cycle4"/>
    <dgm:cxn modelId="{4E160DBE-F87F-224E-A68D-2346EFF3FFF2}" type="presParOf" srcId="{930BC5BD-D1DC-5846-B1C6-7929E24F4EEA}" destId="{EA656825-A4D3-A24D-9DCE-11E997A36D35}" srcOrd="1" destOrd="0" presId="urn:microsoft.com/office/officeart/2005/8/layout/cycle4"/>
    <dgm:cxn modelId="{DEFA0994-F4AC-8240-824D-BCE1AE17C881}" type="presParOf" srcId="{930BC5BD-D1DC-5846-B1C6-7929E24F4EEA}" destId="{68B16957-5484-344F-AF2A-ADED4707D930}" srcOrd="2" destOrd="0" presId="urn:microsoft.com/office/officeart/2005/8/layout/cycle4"/>
    <dgm:cxn modelId="{8A6B5127-8BE4-8243-9F9F-0A9AFB6A3565}" type="presParOf" srcId="{930BC5BD-D1DC-5846-B1C6-7929E24F4EEA}" destId="{D73F10D6-F582-1D4C-B50E-58CD7561A6C6}" srcOrd="3" destOrd="0" presId="urn:microsoft.com/office/officeart/2005/8/layout/cycle4"/>
    <dgm:cxn modelId="{6060B37E-F59F-4C45-B406-863EAE26BACF}" type="presParOf" srcId="{930BC5BD-D1DC-5846-B1C6-7929E24F4EEA}" destId="{A181D60D-357D-C64A-80F4-DF150A9CC0EC}" srcOrd="4" destOrd="0" presId="urn:microsoft.com/office/officeart/2005/8/layout/cycle4"/>
    <dgm:cxn modelId="{C6ECC054-3178-A541-920F-C80DEBB3310E}" type="presParOf" srcId="{91683AE2-34A6-8649-ACF5-54F7C7EF5535}" destId="{9233DBFD-6642-0740-A957-1F2F0877DC15}" srcOrd="2" destOrd="0" presId="urn:microsoft.com/office/officeart/2005/8/layout/cycle4"/>
    <dgm:cxn modelId="{4854EF9B-91EC-B748-8795-58CAE6D2A305}" type="presParOf" srcId="{91683AE2-34A6-8649-ACF5-54F7C7EF5535}" destId="{BCB69D70-1F76-C545-ADE0-61873640084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494A8-77FB-CC45-AD26-121A0E33EB57}">
      <dsp:nvSpPr>
        <dsp:cNvPr id="0" name=""/>
        <dsp:cNvSpPr/>
      </dsp:nvSpPr>
      <dsp:spPr>
        <a:xfrm>
          <a:off x="6557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Is it the right question?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Is it answerable?</a:t>
          </a:r>
          <a:endParaRPr lang="en-US" sz="1200" kern="1200" dirty="0"/>
        </a:p>
      </dsp:txBody>
      <dsp:txXfrm>
        <a:off x="33905" y="1623152"/>
        <a:ext cx="1386115" cy="879021"/>
      </dsp:txXfrm>
    </dsp:sp>
    <dsp:sp modelId="{C34A02AC-E43B-E64A-98B7-D7F0F68A5B18}">
      <dsp:nvSpPr>
        <dsp:cNvPr id="0" name=""/>
        <dsp:cNvSpPr/>
      </dsp:nvSpPr>
      <dsp:spPr>
        <a:xfrm>
          <a:off x="812945" y="1866947"/>
          <a:ext cx="1606511" cy="1606511"/>
        </a:xfrm>
        <a:prstGeom prst="leftCircularArrow">
          <a:avLst>
            <a:gd name="adj1" fmla="val 3263"/>
            <a:gd name="adj2" fmla="val 402578"/>
            <a:gd name="adj3" fmla="val 2178089"/>
            <a:gd name="adj4" fmla="val 9024489"/>
            <a:gd name="adj5" fmla="val 38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846BB1-C877-DA42-B78C-85598899D6F0}">
      <dsp:nvSpPr>
        <dsp:cNvPr id="0" name=""/>
        <dsp:cNvSpPr/>
      </dsp:nvSpPr>
      <dsp:spPr>
        <a:xfrm>
          <a:off x="326738" y="2529521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Question</a:t>
          </a:r>
          <a:endParaRPr lang="en-US" sz="1800" kern="1200" dirty="0"/>
        </a:p>
      </dsp:txBody>
      <dsp:txXfrm>
        <a:off x="341655" y="2544438"/>
        <a:ext cx="1250887" cy="479466"/>
      </dsp:txXfrm>
    </dsp:sp>
    <dsp:sp modelId="{36141795-4C13-D945-B456-B45C0C6D7F95}">
      <dsp:nvSpPr>
        <dsp:cNvPr id="0" name=""/>
        <dsp:cNvSpPr/>
      </dsp:nvSpPr>
      <dsp:spPr>
        <a:xfrm>
          <a:off x="1857074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Is it the right data for the question?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How hard/easy is it to collect?</a:t>
          </a:r>
          <a:endParaRPr lang="en-US" sz="1200" kern="1200" dirty="0"/>
        </a:p>
      </dsp:txBody>
      <dsp:txXfrm>
        <a:off x="1884422" y="1877802"/>
        <a:ext cx="1386115" cy="879021"/>
      </dsp:txXfrm>
    </dsp:sp>
    <dsp:sp modelId="{B4D2EF6E-4EBE-AF40-9923-764B9DA51EAC}">
      <dsp:nvSpPr>
        <dsp:cNvPr id="0" name=""/>
        <dsp:cNvSpPr/>
      </dsp:nvSpPr>
      <dsp:spPr>
        <a:xfrm>
          <a:off x="2651455" y="859922"/>
          <a:ext cx="1790614" cy="1790614"/>
        </a:xfrm>
        <a:prstGeom prst="circularArrow">
          <a:avLst>
            <a:gd name="adj1" fmla="val 2927"/>
            <a:gd name="adj2" fmla="val 358341"/>
            <a:gd name="adj3" fmla="val 19466149"/>
            <a:gd name="adj4" fmla="val 12575511"/>
            <a:gd name="adj5" fmla="val 34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E1A4D-C856-494C-9310-79D28A7B3343}">
      <dsp:nvSpPr>
        <dsp:cNvPr id="0" name=""/>
        <dsp:cNvSpPr/>
      </dsp:nvSpPr>
      <dsp:spPr>
        <a:xfrm>
          <a:off x="2177254" y="1341153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Collect Data </a:t>
          </a:r>
          <a:endParaRPr lang="en-US" sz="1800" kern="1200" dirty="0"/>
        </a:p>
      </dsp:txBody>
      <dsp:txXfrm>
        <a:off x="2192171" y="1356070"/>
        <a:ext cx="1250887" cy="479466"/>
      </dsp:txXfrm>
    </dsp:sp>
    <dsp:sp modelId="{5886DE9C-0FE9-8645-B5F4-7A2FAC18D667}">
      <dsp:nvSpPr>
        <dsp:cNvPr id="0" name=""/>
        <dsp:cNvSpPr/>
      </dsp:nvSpPr>
      <dsp:spPr>
        <a:xfrm>
          <a:off x="3707590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What flaws exist in the data?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How do we address them?</a:t>
          </a:r>
          <a:endParaRPr lang="en-US" sz="1200" kern="1200" dirty="0"/>
        </a:p>
      </dsp:txBody>
      <dsp:txXfrm>
        <a:off x="3734938" y="1623152"/>
        <a:ext cx="1386115" cy="879021"/>
      </dsp:txXfrm>
    </dsp:sp>
    <dsp:sp modelId="{07E37B07-0AE0-8C49-8179-53C97508ED67}">
      <dsp:nvSpPr>
        <dsp:cNvPr id="0" name=""/>
        <dsp:cNvSpPr/>
      </dsp:nvSpPr>
      <dsp:spPr>
        <a:xfrm>
          <a:off x="4513978" y="1866947"/>
          <a:ext cx="1606511" cy="1606511"/>
        </a:xfrm>
        <a:prstGeom prst="leftCircularArrow">
          <a:avLst>
            <a:gd name="adj1" fmla="val 3263"/>
            <a:gd name="adj2" fmla="val 402578"/>
            <a:gd name="adj3" fmla="val 2178089"/>
            <a:gd name="adj4" fmla="val 9024489"/>
            <a:gd name="adj5" fmla="val 38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7FABF-9336-9C40-96DB-B62B61DD4613}">
      <dsp:nvSpPr>
        <dsp:cNvPr id="0" name=""/>
        <dsp:cNvSpPr/>
      </dsp:nvSpPr>
      <dsp:spPr>
        <a:xfrm>
          <a:off x="4027771" y="2529521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Clean Data</a:t>
          </a:r>
          <a:endParaRPr lang="en-US" sz="1800" kern="1200" dirty="0"/>
        </a:p>
      </dsp:txBody>
      <dsp:txXfrm>
        <a:off x="4042688" y="2544438"/>
        <a:ext cx="1250887" cy="479466"/>
      </dsp:txXfrm>
    </dsp:sp>
    <dsp:sp modelId="{B0DDEC13-ACE4-4742-AF15-9777191C54CE}">
      <dsp:nvSpPr>
        <dsp:cNvPr id="0" name=""/>
        <dsp:cNvSpPr/>
      </dsp:nvSpPr>
      <dsp:spPr>
        <a:xfrm>
          <a:off x="5558107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Intuition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Stats/Graphs/ML</a:t>
          </a:r>
          <a:endParaRPr lang="en-US" sz="1200" kern="1200" dirty="0"/>
        </a:p>
      </dsp:txBody>
      <dsp:txXfrm>
        <a:off x="5585455" y="1877802"/>
        <a:ext cx="1386115" cy="879021"/>
      </dsp:txXfrm>
    </dsp:sp>
    <dsp:sp modelId="{1924B303-8A8F-D04A-9B5A-F833EB6F6268}">
      <dsp:nvSpPr>
        <dsp:cNvPr id="0" name=""/>
        <dsp:cNvSpPr/>
      </dsp:nvSpPr>
      <dsp:spPr>
        <a:xfrm>
          <a:off x="6352488" y="859922"/>
          <a:ext cx="1790614" cy="1790614"/>
        </a:xfrm>
        <a:prstGeom prst="circularArrow">
          <a:avLst>
            <a:gd name="adj1" fmla="val 2927"/>
            <a:gd name="adj2" fmla="val 358341"/>
            <a:gd name="adj3" fmla="val 19466149"/>
            <a:gd name="adj4" fmla="val 12575511"/>
            <a:gd name="adj5" fmla="val 34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E70B4-4CE0-EC49-99DE-1D5C9F9F9D7C}">
      <dsp:nvSpPr>
        <dsp:cNvPr id="0" name=""/>
        <dsp:cNvSpPr/>
      </dsp:nvSpPr>
      <dsp:spPr>
        <a:xfrm>
          <a:off x="5878287" y="1341153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Explore Data</a:t>
          </a:r>
          <a:endParaRPr lang="en-US" sz="1800" kern="1200" dirty="0"/>
        </a:p>
      </dsp:txBody>
      <dsp:txXfrm>
        <a:off x="5893204" y="1356070"/>
        <a:ext cx="1250887" cy="479466"/>
      </dsp:txXfrm>
    </dsp:sp>
    <dsp:sp modelId="{EC4E25C6-C3D7-4B4B-8BC5-92A960D631E0}">
      <dsp:nvSpPr>
        <dsp:cNvPr id="0" name=""/>
        <dsp:cNvSpPr/>
      </dsp:nvSpPr>
      <dsp:spPr>
        <a:xfrm>
          <a:off x="7408623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Communicate/Predict/…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Report on Findings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Visualize</a:t>
          </a:r>
          <a:endParaRPr lang="en-US" sz="1200" kern="1200" dirty="0"/>
        </a:p>
      </dsp:txBody>
      <dsp:txXfrm>
        <a:off x="7435971" y="1623152"/>
        <a:ext cx="1386115" cy="879021"/>
      </dsp:txXfrm>
    </dsp:sp>
    <dsp:sp modelId="{AF6505CF-267F-3E45-B6F3-BA7036ABB4F7}">
      <dsp:nvSpPr>
        <dsp:cNvPr id="0" name=""/>
        <dsp:cNvSpPr/>
      </dsp:nvSpPr>
      <dsp:spPr>
        <a:xfrm>
          <a:off x="7728804" y="2529521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Use data</a:t>
          </a:r>
          <a:endParaRPr lang="en-US" sz="1800" kern="1200" dirty="0"/>
        </a:p>
      </dsp:txBody>
      <dsp:txXfrm>
        <a:off x="7743721" y="2544438"/>
        <a:ext cx="1250887" cy="4794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6BE28-1FFA-7347-A425-714C1292A813}">
      <dsp:nvSpPr>
        <dsp:cNvPr id="0" name=""/>
        <dsp:cNvSpPr/>
      </dsp:nvSpPr>
      <dsp:spPr>
        <a:xfrm>
          <a:off x="753547" y="183392"/>
          <a:ext cx="1393141" cy="1393141"/>
        </a:xfrm>
        <a:prstGeom prst="pieWedg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Define &amp; Identify</a:t>
          </a:r>
          <a:endParaRPr lang="en-US" sz="1600" kern="1200" dirty="0"/>
        </a:p>
      </dsp:txBody>
      <dsp:txXfrm>
        <a:off x="1161589" y="591434"/>
        <a:ext cx="985099" cy="985099"/>
      </dsp:txXfrm>
    </dsp:sp>
    <dsp:sp modelId="{EA656825-A4D3-A24D-9DCE-11E997A36D35}">
      <dsp:nvSpPr>
        <dsp:cNvPr id="0" name=""/>
        <dsp:cNvSpPr/>
      </dsp:nvSpPr>
      <dsp:spPr>
        <a:xfrm rot="5400000">
          <a:off x="2211037" y="183392"/>
          <a:ext cx="1393141" cy="139314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Detect &amp; Quantify</a:t>
          </a:r>
          <a:endParaRPr lang="en-US" sz="1600" kern="1200" dirty="0"/>
        </a:p>
      </dsp:txBody>
      <dsp:txXfrm rot="-5400000">
        <a:off x="2211037" y="591434"/>
        <a:ext cx="985099" cy="985099"/>
      </dsp:txXfrm>
    </dsp:sp>
    <dsp:sp modelId="{68B16957-5484-344F-AF2A-ADED4707D930}">
      <dsp:nvSpPr>
        <dsp:cNvPr id="0" name=""/>
        <dsp:cNvSpPr/>
      </dsp:nvSpPr>
      <dsp:spPr>
        <a:xfrm rot="10800000">
          <a:off x="2211037" y="1640882"/>
          <a:ext cx="1393141" cy="1393141"/>
        </a:xfrm>
        <a:prstGeom prst="pieWedg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Clean &amp; Rectify</a:t>
          </a:r>
          <a:endParaRPr lang="en-US" sz="1600" kern="1200" dirty="0"/>
        </a:p>
      </dsp:txBody>
      <dsp:txXfrm rot="10800000">
        <a:off x="2211037" y="1640882"/>
        <a:ext cx="985099" cy="985099"/>
      </dsp:txXfrm>
    </dsp:sp>
    <dsp:sp modelId="{D73F10D6-F582-1D4C-B50E-58CD7561A6C6}">
      <dsp:nvSpPr>
        <dsp:cNvPr id="0" name=""/>
        <dsp:cNvSpPr/>
      </dsp:nvSpPr>
      <dsp:spPr>
        <a:xfrm rot="16200000">
          <a:off x="753547" y="1640882"/>
          <a:ext cx="1393141" cy="1393141"/>
        </a:xfrm>
        <a:prstGeom prst="pieWedge">
          <a:avLst/>
        </a:prstGeom>
        <a:solidFill>
          <a:srgbClr val="FC212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Measure &amp; Verify</a:t>
          </a:r>
          <a:endParaRPr lang="en-US" sz="1600" kern="1200" dirty="0"/>
        </a:p>
      </dsp:txBody>
      <dsp:txXfrm rot="5400000">
        <a:off x="1161589" y="1640882"/>
        <a:ext cx="985099" cy="985099"/>
      </dsp:txXfrm>
    </dsp:sp>
    <dsp:sp modelId="{9233DBFD-6642-0740-A957-1F2F0877DC15}">
      <dsp:nvSpPr>
        <dsp:cNvPr id="0" name=""/>
        <dsp:cNvSpPr/>
      </dsp:nvSpPr>
      <dsp:spPr>
        <a:xfrm>
          <a:off x="1938361" y="1319140"/>
          <a:ext cx="481003" cy="418264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69D70-1F76-C545-ADE0-61873640084C}">
      <dsp:nvSpPr>
        <dsp:cNvPr id="0" name=""/>
        <dsp:cNvSpPr/>
      </dsp:nvSpPr>
      <dsp:spPr>
        <a:xfrm rot="10800000">
          <a:off x="1938361" y="1480011"/>
          <a:ext cx="481003" cy="418264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6BE28-1FFA-7347-A425-714C1292A813}">
      <dsp:nvSpPr>
        <dsp:cNvPr id="0" name=""/>
        <dsp:cNvSpPr/>
      </dsp:nvSpPr>
      <dsp:spPr>
        <a:xfrm>
          <a:off x="1582647" y="222803"/>
          <a:ext cx="1692528" cy="1692528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Define &amp; Identify</a:t>
          </a:r>
          <a:endParaRPr lang="en-US" sz="2000" kern="1200" dirty="0"/>
        </a:p>
      </dsp:txBody>
      <dsp:txXfrm>
        <a:off x="2078377" y="718533"/>
        <a:ext cx="1196798" cy="1196798"/>
      </dsp:txXfrm>
    </dsp:sp>
    <dsp:sp modelId="{EA656825-A4D3-A24D-9DCE-11E997A36D35}">
      <dsp:nvSpPr>
        <dsp:cNvPr id="0" name=""/>
        <dsp:cNvSpPr/>
      </dsp:nvSpPr>
      <dsp:spPr>
        <a:xfrm rot="5400000">
          <a:off x="3353353" y="222803"/>
          <a:ext cx="1692528" cy="1692528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Detect &amp; Quantify</a:t>
          </a:r>
          <a:endParaRPr lang="en-US" sz="2000" kern="1200" dirty="0"/>
        </a:p>
      </dsp:txBody>
      <dsp:txXfrm rot="-5400000">
        <a:off x="3353353" y="718533"/>
        <a:ext cx="1196798" cy="1196798"/>
      </dsp:txXfrm>
    </dsp:sp>
    <dsp:sp modelId="{68B16957-5484-344F-AF2A-ADED4707D930}">
      <dsp:nvSpPr>
        <dsp:cNvPr id="0" name=""/>
        <dsp:cNvSpPr/>
      </dsp:nvSpPr>
      <dsp:spPr>
        <a:xfrm rot="10800000">
          <a:off x="3353353" y="1993509"/>
          <a:ext cx="1692528" cy="1692528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Clean &amp; Rectify</a:t>
          </a:r>
          <a:endParaRPr lang="en-US" sz="2000" kern="1200" dirty="0"/>
        </a:p>
      </dsp:txBody>
      <dsp:txXfrm rot="10800000">
        <a:off x="3353353" y="1993509"/>
        <a:ext cx="1196798" cy="1196798"/>
      </dsp:txXfrm>
    </dsp:sp>
    <dsp:sp modelId="{D73F10D6-F582-1D4C-B50E-58CD7561A6C6}">
      <dsp:nvSpPr>
        <dsp:cNvPr id="0" name=""/>
        <dsp:cNvSpPr/>
      </dsp:nvSpPr>
      <dsp:spPr>
        <a:xfrm rot="16200000">
          <a:off x="1582647" y="1993509"/>
          <a:ext cx="1692528" cy="1692528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Measure &amp; Verify</a:t>
          </a:r>
          <a:endParaRPr lang="en-US" sz="2000" kern="1200" dirty="0"/>
        </a:p>
      </dsp:txBody>
      <dsp:txXfrm rot="5400000">
        <a:off x="2078377" y="1993509"/>
        <a:ext cx="1196798" cy="1196798"/>
      </dsp:txXfrm>
    </dsp:sp>
    <dsp:sp modelId="{9233DBFD-6642-0740-A957-1F2F0877DC15}">
      <dsp:nvSpPr>
        <dsp:cNvPr id="0" name=""/>
        <dsp:cNvSpPr/>
      </dsp:nvSpPr>
      <dsp:spPr>
        <a:xfrm>
          <a:off x="3022079" y="1602625"/>
          <a:ext cx="584371" cy="508149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69D70-1F76-C545-ADE0-61873640084C}">
      <dsp:nvSpPr>
        <dsp:cNvPr id="0" name=""/>
        <dsp:cNvSpPr/>
      </dsp:nvSpPr>
      <dsp:spPr>
        <a:xfrm rot="10800000">
          <a:off x="3022079" y="1798067"/>
          <a:ext cx="584371" cy="508149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5/1/17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5/1/17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Helps</a:t>
            </a:r>
            <a:r>
              <a:rPr lang="en-US" baseline="0" dirty="0" smtClean="0"/>
              <a:t> to describe what makes questions difficult!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35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93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programs: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64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reason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39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Winsorization</a:t>
            </a:r>
            <a:r>
              <a:rPr lang="en-US" dirty="0" smtClean="0"/>
              <a:t>: limit outliers (extreme values)  to e.g. 90%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3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93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Interval: Scales that describe values where the interval between the values has meaning. Temperature. </a:t>
            </a:r>
          </a:p>
          <a:p>
            <a:r>
              <a:rPr lang="en-US" dirty="0" smtClean="0"/>
              <a:t>Ratio: Interval + clear definition</a:t>
            </a:r>
            <a:r>
              <a:rPr lang="en-US" baseline="0" dirty="0" smtClean="0"/>
              <a:t> of 0. </a:t>
            </a:r>
            <a:r>
              <a:rPr lang="en-US" dirty="0" smtClean="0"/>
              <a:t>Weight…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54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scripts to address each of these?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54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(4/23/15 09:54) -----</a:t>
            </a:r>
          </a:p>
          <a:p>
            <a:r>
              <a:rPr lang="en-US"/>
              <a:t>don't address feature creation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55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reason to explore the data is to check its validity!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26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want you to contrast everything</a:t>
            </a:r>
            <a:r>
              <a:rPr lang="en-US" baseline="0" dirty="0" smtClean="0"/>
              <a:t> we said with this slide. This is from </a:t>
            </a:r>
            <a:r>
              <a:rPr lang="en-US" baseline="0" dirty="0" err="1" smtClean="0"/>
              <a:t>Giorgia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Lupi</a:t>
            </a:r>
            <a:r>
              <a:rPr lang="en-US" baseline="0" dirty="0" smtClean="0"/>
              <a:t>, one of the authors of Dear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3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8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10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x-none" sz="2400" dirty="0" smtClean="0">
                <a:latin typeface="Geneva" charset="0"/>
                <a:ea typeface="ＭＳ Ｐゴシック" charset="0"/>
                <a:cs typeface="ＭＳ Ｐゴシック" charset="0"/>
              </a:rPr>
              <a:t>Avoid Ch</a:t>
            </a:r>
            <a:endParaRPr lang="en-US" sz="2400" dirty="0" smtClean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50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Democratic </a:t>
            </a:r>
            <a:r>
              <a:rPr lang="en-US" smtClean="0"/>
              <a:t>health plan…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00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509500-53E5-45E6-9754-E7C9BF60DAA5}" type="slidenum">
              <a:rPr lang="en-US"/>
              <a:pPr/>
              <a:t>45</a:t>
            </a:fld>
            <a:endParaRPr lang="en-US"/>
          </a:p>
        </p:txBody>
      </p:sp>
      <p:sp>
        <p:nvSpPr>
          <p:cNvPr id="2435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2435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 dirty="0"/>
              <a:t>Note that while size and other cues provide for quantitative comparison, color (even luminance) only provides for ordering.</a:t>
            </a:r>
          </a:p>
          <a:p>
            <a:r>
              <a:rPr lang="en-US" dirty="0"/>
              <a:t>If the goal is contrast along any of these axes, make it distinct</a:t>
            </a:r>
            <a:r>
              <a:rPr lang="en-US" dirty="0" smtClean="0"/>
              <a:t>!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(3/26/15 09:10) -----</a:t>
            </a:r>
          </a:p>
          <a:p>
            <a:r>
              <a:rPr lang="en-US"/>
              <a:t>storytelling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13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D7619-0867-664A-AE7E-43C50A79035A}" type="slidenum">
              <a:rPr lang="en-US" smtClean="0"/>
              <a:pPr/>
              <a:t>60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D7619-0867-664A-AE7E-43C50A79035A}" type="slidenum">
              <a:rPr lang="en-US" smtClean="0"/>
              <a:pPr/>
              <a:t>61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45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493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Indoor</a:t>
            </a:r>
            <a:r>
              <a:rPr lang="en-US" baseline="0" dirty="0" smtClean="0"/>
              <a:t> location tracking in Gates Hillman Center relied on assumption that signal strength variations of each access point is normally distributed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Analysis of randomly selected Access Points showed normal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85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8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Compared </a:t>
            </a:r>
            <a:r>
              <a:rPr lang="en-US" baseline="0" dirty="0" smtClean="0"/>
              <a:t>to an alternative algorithm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Original Algorithm:</a:t>
            </a:r>
            <a:r>
              <a:rPr lang="en-US" baseline="0" dirty="0" smtClean="0"/>
              <a:t> Mean 16.29 m,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 4.78 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Alternative Algorithm: Mean: 5.58 m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 3.50 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46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8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8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8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8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41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said single structure for database</a:t>
            </a:r>
          </a:p>
          <a:p>
            <a:r>
              <a:rPr lang="en-US" dirty="0" smtClean="0"/>
              <a:t>I would say that’s not true in a typical production</a:t>
            </a:r>
            <a:r>
              <a:rPr lang="en-US" baseline="0" dirty="0" smtClean="0"/>
              <a:t> database today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40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5/1/17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5/1/17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5/1/17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5/1/17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5/1/17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5/1/17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5/1/17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5/1/17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5/1/17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5/1/17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5/1/17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5/1/17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5/1/17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5/1/17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5/1/17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5/1/17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png"/><Relationship Id="rId2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5/1/17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chart" Target="../charts/char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Final Exam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41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question is clear and unambiguous (3</a:t>
            </a:r>
            <a:r>
              <a:rPr lang="en-US" dirty="0" smtClean="0"/>
              <a:t>)</a:t>
            </a:r>
          </a:p>
          <a:p>
            <a:r>
              <a:rPr lang="en-US" dirty="0"/>
              <a:t>Right level of difficulty (not too </a:t>
            </a:r>
            <a:r>
              <a:rPr lang="en-US" dirty="0" smtClean="0"/>
              <a:t>obscure, </a:t>
            </a:r>
            <a:r>
              <a:rPr lang="en-US" i="1" dirty="0" smtClean="0"/>
              <a:t>etc.</a:t>
            </a:r>
            <a:r>
              <a:rPr lang="en-US" dirty="0" smtClean="0"/>
              <a:t>) </a:t>
            </a:r>
            <a:r>
              <a:rPr lang="en-US" dirty="0"/>
              <a:t>(3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answer given is correct </a:t>
            </a:r>
            <a:r>
              <a:rPr lang="en-US" dirty="0" smtClean="0"/>
              <a:t>(5)</a:t>
            </a:r>
            <a:endParaRPr lang="en-US" dirty="0" smtClean="0"/>
          </a:p>
          <a:p>
            <a:r>
              <a:rPr lang="en-US" dirty="0" smtClean="0"/>
              <a:t>The question is interesting/good (1)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919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583172"/>
            <a:ext cx="6280441" cy="990107"/>
          </a:xfrm>
        </p:spPr>
        <p:txBody>
          <a:bodyPr/>
          <a:lstStyle/>
          <a:p>
            <a:r>
              <a:rPr lang="en-US" dirty="0" smtClean="0"/>
              <a:t>Grading </a:t>
            </a:r>
            <a:r>
              <a:rPr lang="en-US" dirty="0" smtClean="0"/>
              <a:t>Criteria (15 total per question, only 14 peer graded for long answer)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 </a:t>
            </a:r>
            <a:r>
              <a:rPr lang="en-US" sz="2400" dirty="0"/>
              <a:t>question is clear and unambiguous (3</a:t>
            </a:r>
            <a:r>
              <a:rPr lang="en-US" sz="2400" dirty="0" smtClean="0"/>
              <a:t>)</a:t>
            </a:r>
          </a:p>
          <a:p>
            <a:r>
              <a:rPr lang="en-US" sz="2400" dirty="0"/>
              <a:t>Right level of difficulty (not too </a:t>
            </a:r>
            <a:r>
              <a:rPr lang="en-US" sz="2400" dirty="0" smtClean="0"/>
              <a:t>obscure, </a:t>
            </a:r>
            <a:r>
              <a:rPr lang="en-US" sz="2400" i="1" dirty="0" smtClean="0"/>
              <a:t>etc.</a:t>
            </a:r>
            <a:r>
              <a:rPr lang="en-US" sz="2400" dirty="0" smtClean="0"/>
              <a:t>) </a:t>
            </a:r>
            <a:r>
              <a:rPr lang="en-US" sz="2400" dirty="0"/>
              <a:t>(3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The answer given is correct </a:t>
            </a:r>
            <a:r>
              <a:rPr lang="en-US" sz="2400" dirty="0" smtClean="0"/>
              <a:t>(5)</a:t>
            </a:r>
            <a:endParaRPr lang="en-US" sz="2400" dirty="0" smtClean="0"/>
          </a:p>
          <a:p>
            <a:r>
              <a:rPr lang="en-US" sz="2400" dirty="0" smtClean="0"/>
              <a:t>The question is interesting/good (1) </a:t>
            </a:r>
          </a:p>
          <a:p>
            <a:r>
              <a:rPr lang="en-US" sz="2400" dirty="0" smtClean="0"/>
              <a:t>All the short answers are explained </a:t>
            </a:r>
            <a:r>
              <a:rPr lang="en-US" sz="2400" dirty="0" smtClean="0"/>
              <a:t>(2) </a:t>
            </a:r>
          </a:p>
          <a:p>
            <a:r>
              <a:rPr lang="en-US" sz="2400" dirty="0" smtClean="0"/>
              <a:t>All three short answer questions differ from each other (3)</a:t>
            </a:r>
          </a:p>
          <a:p>
            <a:r>
              <a:rPr lang="en-US" sz="2400" dirty="0" smtClean="0"/>
              <a:t>Long answers are on varied topics (1) (Nikola &amp; I will check)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56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criteria for your peer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Good </a:t>
            </a:r>
            <a:r>
              <a:rPr lang="en-US" dirty="0"/>
              <a:t>written feedback on ALL </a:t>
            </a:r>
            <a:r>
              <a:rPr lang="en-US" dirty="0" smtClean="0"/>
              <a:t>questions (meaningful comments/suggestions)</a:t>
            </a:r>
          </a:p>
          <a:p>
            <a:pPr marL="0" indent="0">
              <a:buNone/>
            </a:pPr>
            <a:r>
              <a:rPr lang="en-US" dirty="0" smtClean="0"/>
              <a:t>Clearly explain reasons for sub-scores below </a:t>
            </a:r>
            <a:r>
              <a:rPr lang="en-US" dirty="0" smtClean="0"/>
              <a:t>3</a:t>
            </a:r>
          </a:p>
          <a:p>
            <a:pPr marL="0" indent="0">
              <a:buNone/>
            </a:pPr>
            <a:r>
              <a:rPr lang="en-US" dirty="0" smtClean="0"/>
              <a:t>Correctly decide whether question answer is correct</a:t>
            </a:r>
          </a:p>
          <a:p>
            <a:pPr marL="0" indent="0">
              <a:buNone/>
            </a:pPr>
            <a:r>
              <a:rPr lang="en-US" dirty="0"/>
              <a:t>You may post questions on Piazza (anonymously) to discuss the answers and reach consensus about what is correct.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38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things that result in low scores on final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0: Copying text from the internet</a:t>
            </a:r>
          </a:p>
          <a:p>
            <a:r>
              <a:rPr lang="en-US" dirty="0" smtClean="0"/>
              <a:t>0: Copying </a:t>
            </a:r>
            <a:r>
              <a:rPr lang="en-US" dirty="0" smtClean="0"/>
              <a:t>text from my slides</a:t>
            </a:r>
          </a:p>
          <a:p>
            <a:r>
              <a:rPr lang="en-US" dirty="0" smtClean="0"/>
              <a:t>Very short explanations</a:t>
            </a:r>
          </a:p>
          <a:p>
            <a:r>
              <a:rPr lang="en-US" dirty="0" smtClean="0"/>
              <a:t>Incorrect answers</a:t>
            </a:r>
          </a:p>
          <a:p>
            <a:r>
              <a:rPr lang="en-US" dirty="0" smtClean="0"/>
              <a:t>Only one multiple choice answer option</a:t>
            </a:r>
          </a:p>
          <a:p>
            <a:r>
              <a:rPr lang="en-US" dirty="0" smtClean="0"/>
              <a:t>Only explaining one of the multiple choice answer options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567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consider to be key material from the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Will review that now to help focus you and answer any questions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157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1" y="2160075"/>
            <a:ext cx="9157167" cy="3418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are end users (and HCI) implicated?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9464075"/>
              </p:ext>
            </p:extLst>
          </p:nvPr>
        </p:nvGraphicFramePr>
        <p:xfrm>
          <a:off x="141084" y="1847153"/>
          <a:ext cx="9016083" cy="4379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ircular Arrow 8"/>
          <p:cNvSpPr/>
          <p:nvPr/>
        </p:nvSpPr>
        <p:spPr>
          <a:xfrm rot="10800000">
            <a:off x="494112" y="4010672"/>
            <a:ext cx="3978148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rgbClr val="FEB5B7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Circular Arrow 10"/>
          <p:cNvSpPr/>
          <p:nvPr/>
        </p:nvSpPr>
        <p:spPr>
          <a:xfrm flipH="1">
            <a:off x="558800" y="2277122"/>
            <a:ext cx="2139950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Circular Arrow 11"/>
          <p:cNvSpPr/>
          <p:nvPr/>
        </p:nvSpPr>
        <p:spPr>
          <a:xfrm flipH="1">
            <a:off x="711200" y="2429522"/>
            <a:ext cx="5232400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Circular Arrow 12"/>
          <p:cNvSpPr/>
          <p:nvPr/>
        </p:nvSpPr>
        <p:spPr>
          <a:xfrm rot="10800000">
            <a:off x="465996" y="3972572"/>
            <a:ext cx="7801704" cy="1790614"/>
          </a:xfrm>
          <a:prstGeom prst="circularArrow">
            <a:avLst>
              <a:gd name="adj1" fmla="val 3625"/>
              <a:gd name="adj2" fmla="val 137495"/>
              <a:gd name="adj3" fmla="val 21231495"/>
              <a:gd name="adj4" fmla="val 10872503"/>
              <a:gd name="adj5" fmla="val 4870"/>
            </a:avLst>
          </a:prstGeom>
          <a:solidFill>
            <a:srgbClr val="FEB5B7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Circular Arrow 13"/>
          <p:cNvSpPr/>
          <p:nvPr/>
        </p:nvSpPr>
        <p:spPr>
          <a:xfrm flipH="1">
            <a:off x="4426908" y="2160075"/>
            <a:ext cx="2139950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022" y="5578572"/>
            <a:ext cx="952458" cy="93936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6" name="Picture 15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5" y="5578572"/>
            <a:ext cx="952458" cy="939362"/>
          </a:xfrm>
          <a:prstGeom prst="rect">
            <a:avLst/>
          </a:prstGeom>
        </p:spPr>
      </p:pic>
      <p:pic>
        <p:nvPicPr>
          <p:cNvPr id="17" name="Picture 16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52" y="5578572"/>
            <a:ext cx="952458" cy="939362"/>
          </a:xfrm>
          <a:prstGeom prst="rect">
            <a:avLst/>
          </a:prstGeom>
        </p:spPr>
      </p:pic>
      <p:pic>
        <p:nvPicPr>
          <p:cNvPr id="18" name="Picture 17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509" y="5578572"/>
            <a:ext cx="952458" cy="939362"/>
          </a:xfrm>
          <a:prstGeom prst="rect">
            <a:avLst/>
          </a:prstGeom>
        </p:spPr>
      </p:pic>
      <p:pic>
        <p:nvPicPr>
          <p:cNvPr id="19" name="Picture 18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266" y="5578572"/>
            <a:ext cx="952458" cy="93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3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Screen Shot 2017-05-01 at 5.57.1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96" r="-27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25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to store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Data </a:t>
            </a:r>
            <a:r>
              <a:rPr lang="en-US" dirty="0"/>
              <a:t>spread over multiple structures that reference each </a:t>
            </a:r>
            <a:r>
              <a:rPr lang="en-US" dirty="0" smtClean="0"/>
              <a:t>other [Database]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All data in a single structure [JSON; XML; API calls (even over a database)]</a:t>
            </a:r>
          </a:p>
          <a:p>
            <a:pPr marL="0" lvl="0" indent="0">
              <a:buNone/>
            </a:pPr>
            <a:endParaRPr lang="en-US" dirty="0" smtClean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 smtClean="0"/>
              <a:t>Data </a:t>
            </a:r>
            <a:r>
              <a:rPr lang="en-US" dirty="0"/>
              <a:t>may include multiple types such as strings and </a:t>
            </a:r>
            <a:r>
              <a:rPr lang="en-US" dirty="0" smtClean="0"/>
              <a:t>numbers [Both]</a:t>
            </a:r>
          </a:p>
          <a:p>
            <a:pPr marL="0" lv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25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Screen Shot 2017-05-01 at 5.58.3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646" b="-2564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636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Screen Shot 2017-05-01 at 5.59.0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304" b="-4230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54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for Writing the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book</a:t>
            </a:r>
          </a:p>
          <a:p>
            <a:r>
              <a:rPr lang="en-US" dirty="0" smtClean="0"/>
              <a:t>3 multiple choice, 2 long answer</a:t>
            </a:r>
          </a:p>
          <a:p>
            <a:r>
              <a:rPr lang="en-US" dirty="0" smtClean="0"/>
              <a:t>To get full credit on a question</a:t>
            </a:r>
          </a:p>
          <a:p>
            <a:pPr lvl="1"/>
            <a:r>
              <a:rPr lang="en-US" dirty="0" smtClean="0"/>
              <a:t>No copied questions from existing exams</a:t>
            </a:r>
          </a:p>
          <a:p>
            <a:pPr lvl="1"/>
            <a:r>
              <a:rPr lang="en-US" dirty="0" smtClean="0"/>
              <a:t>Must be on material taught in class</a:t>
            </a:r>
            <a:r>
              <a:rPr lang="en-US" dirty="0"/>
              <a:t> </a:t>
            </a:r>
            <a:r>
              <a:rPr lang="en-US" dirty="0" smtClean="0"/>
              <a:t>or in a reading</a:t>
            </a:r>
          </a:p>
          <a:p>
            <a:pPr lvl="1"/>
            <a:r>
              <a:rPr lang="en-US" dirty="0" smtClean="0"/>
              <a:t>Must write question and answer</a:t>
            </a:r>
          </a:p>
          <a:p>
            <a:pPr lvl="1"/>
            <a:r>
              <a:rPr lang="en-US" dirty="0" smtClean="0"/>
              <a:t>Answer must be correct </a:t>
            </a:r>
          </a:p>
          <a:p>
            <a:pPr lvl="1"/>
            <a:r>
              <a:rPr lang="en-US" dirty="0" smtClean="0"/>
              <a:t>Answer length must conform to our requirements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56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Data Management is a people problem</a:t>
            </a:r>
          </a:p>
          <a:p>
            <a:pPr marL="228600" lvl="1" indent="0">
              <a:buNone/>
            </a:pPr>
            <a:r>
              <a:rPr lang="en-US" sz="2400" dirty="0" smtClean="0"/>
              <a:t>Who should oversee it? </a:t>
            </a:r>
          </a:p>
          <a:p>
            <a:pPr marL="228600" lvl="1" indent="0">
              <a:buNone/>
            </a:pPr>
            <a:r>
              <a:rPr lang="en-US" sz="2400" dirty="0"/>
              <a:t>Requires lots of attention, over time, regular checks, </a:t>
            </a:r>
            <a:r>
              <a:rPr lang="en-US" sz="2400" i="1" dirty="0"/>
              <a:t>etc</a:t>
            </a:r>
            <a:r>
              <a:rPr lang="en-US" sz="2400" i="1" dirty="0" smtClean="0"/>
              <a:t>.</a:t>
            </a:r>
            <a:r>
              <a:rPr lang="en-US" sz="2400" dirty="0" smtClean="0"/>
              <a:t> </a:t>
            </a:r>
          </a:p>
          <a:p>
            <a:pPr marL="228600" lvl="1" indent="0">
              <a:buNone/>
            </a:pPr>
            <a:r>
              <a:rPr lang="en-US" sz="2400" dirty="0" smtClean="0"/>
              <a:t>Who is responsible for the four Cs? (Completeness, Coherence, Correctness, </a:t>
            </a:r>
            <a:r>
              <a:rPr lang="en-US" sz="2400" dirty="0" err="1" smtClean="0"/>
              <a:t>AcCountability</a:t>
            </a:r>
            <a:r>
              <a:rPr lang="en-US" sz="2400" dirty="0" smtClean="0"/>
              <a:t>)</a:t>
            </a:r>
          </a:p>
          <a:p>
            <a:pPr marL="0" indent="0">
              <a:buNone/>
            </a:pPr>
            <a:r>
              <a:rPr lang="en-US" sz="3200" dirty="0" smtClean="0"/>
              <a:t>Types of data</a:t>
            </a:r>
          </a:p>
          <a:p>
            <a:pPr marL="228600" lvl="1" indent="0">
              <a:buNone/>
            </a:pPr>
            <a:r>
              <a:rPr lang="en-US" sz="2400" dirty="0" smtClean="0"/>
              <a:t>Unstructured/</a:t>
            </a:r>
            <a:r>
              <a:rPr lang="en-US" sz="2400" dirty="0" err="1" smtClean="0"/>
              <a:t>semistructured</a:t>
            </a:r>
            <a:r>
              <a:rPr lang="en-US" sz="2400" dirty="0" smtClean="0"/>
              <a:t>/structured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27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 Model?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data is </a:t>
            </a:r>
            <a:r>
              <a:rPr lang="en-US" dirty="0" smtClean="0"/>
              <a:t>stored and </a:t>
            </a:r>
            <a:r>
              <a:rPr lang="en-US" dirty="0"/>
              <a:t>how it is </a:t>
            </a:r>
            <a:r>
              <a:rPr lang="en-US" dirty="0" smtClean="0"/>
              <a:t>organized</a:t>
            </a:r>
          </a:p>
          <a:p>
            <a:pPr marL="0" indent="0">
              <a:buNone/>
            </a:pPr>
            <a:r>
              <a:rPr lang="en-US" dirty="0" smtClean="0"/>
              <a:t>Key benefits:</a:t>
            </a:r>
          </a:p>
          <a:p>
            <a:r>
              <a:rPr lang="en-US" dirty="0" smtClean="0"/>
              <a:t>Leverage  </a:t>
            </a:r>
            <a:r>
              <a:rPr lang="en-US" dirty="0"/>
              <a:t>(big impact on programming; cost; </a:t>
            </a:r>
            <a:r>
              <a:rPr lang="en-US" i="1" dirty="0" smtClean="0"/>
              <a:t>etc.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Conciseness (implies an interaction model)</a:t>
            </a:r>
          </a:p>
          <a:p>
            <a:r>
              <a:rPr lang="en-US" dirty="0"/>
              <a:t>Can encode integrity constraints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Know what makes a good data model  (concise, stable &amp; flexible, quick, elegant…)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62451" y="347335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28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Screen Shot 2017-05-01 at 5.59.2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505" b="-32505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68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C’s of 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35177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Is your data </a:t>
            </a:r>
            <a:r>
              <a:rPr lang="en-US" i="1" dirty="0"/>
              <a:t>C</a:t>
            </a:r>
            <a:r>
              <a:rPr lang="en-US" i="1" dirty="0" smtClean="0"/>
              <a:t>omplete</a:t>
            </a:r>
            <a:r>
              <a:rPr lang="en-US" dirty="0" smtClean="0"/>
              <a:t>? </a:t>
            </a:r>
            <a:endParaRPr lang="en-US" dirty="0"/>
          </a:p>
          <a:p>
            <a:pPr marL="228600" lvl="1" indent="0">
              <a:buNone/>
            </a:pPr>
            <a:r>
              <a:rPr lang="en-US" dirty="0" smtClean="0"/>
              <a:t>Match the question/None missing/None wrong</a:t>
            </a:r>
          </a:p>
          <a:p>
            <a:pPr marL="0" indent="0">
              <a:buNone/>
            </a:pPr>
            <a:r>
              <a:rPr lang="en-US" dirty="0" smtClean="0"/>
              <a:t>Is your data </a:t>
            </a:r>
            <a:r>
              <a:rPr lang="en-US" i="1" dirty="0"/>
              <a:t>C</a:t>
            </a:r>
            <a:r>
              <a:rPr lang="en-US" i="1" dirty="0" smtClean="0"/>
              <a:t>oherent</a:t>
            </a:r>
            <a:r>
              <a:rPr lang="en-US" dirty="0" smtClean="0"/>
              <a:t>?</a:t>
            </a:r>
          </a:p>
          <a:p>
            <a:pPr marL="228600" lvl="1" indent="0">
              <a:buNone/>
            </a:pPr>
            <a:r>
              <a:rPr lang="en-US" dirty="0" smtClean="0"/>
              <a:t>Makes sense relative to itself (frequency, values, distribution, outliers, skew …)</a:t>
            </a:r>
          </a:p>
          <a:p>
            <a:pPr marL="0" indent="0">
              <a:buNone/>
            </a:pPr>
            <a:r>
              <a:rPr lang="en-US" dirty="0" smtClean="0"/>
              <a:t>Is your data </a:t>
            </a:r>
            <a:r>
              <a:rPr lang="en-US" i="1" dirty="0"/>
              <a:t>C</a:t>
            </a:r>
            <a:r>
              <a:rPr lang="en-US" i="1" dirty="0" smtClean="0"/>
              <a:t>orrect?</a:t>
            </a:r>
          </a:p>
          <a:p>
            <a:pPr marL="228600" lvl="1" indent="0">
              <a:buNone/>
            </a:pPr>
            <a:r>
              <a:rPr lang="en-US" dirty="0" smtClean="0"/>
              <a:t>Makes sense relative to the world </a:t>
            </a:r>
          </a:p>
          <a:p>
            <a:pPr marL="228600" lvl="1" indent="0">
              <a:buNone/>
            </a:pPr>
            <a:r>
              <a:rPr lang="en-US" dirty="0" smtClean="0"/>
              <a:t>Not fraudulent/erroneous/badly designed or administered survey/sensor</a:t>
            </a:r>
          </a:p>
          <a:p>
            <a:pPr marL="0" indent="0">
              <a:buNone/>
            </a:pPr>
            <a:r>
              <a:rPr lang="en-US" dirty="0" smtClean="0"/>
              <a:t>Is your data </a:t>
            </a:r>
            <a:r>
              <a:rPr lang="en-US" i="1" dirty="0" err="1" smtClean="0"/>
              <a:t>aCcountable</a:t>
            </a:r>
            <a:r>
              <a:rPr lang="en-US" i="1" dirty="0" smtClean="0"/>
              <a:t>?</a:t>
            </a:r>
          </a:p>
          <a:p>
            <a:pPr marL="228600" lvl="1" indent="0">
              <a:buNone/>
            </a:pPr>
            <a:r>
              <a:rPr lang="en-US" dirty="0" smtClean="0"/>
              <a:t>Provenance and documentation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78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20470"/>
            <a:ext cx="7735871" cy="990107"/>
          </a:xfrm>
        </p:spPr>
        <p:txBody>
          <a:bodyPr/>
          <a:lstStyle/>
          <a:p>
            <a:r>
              <a:rPr lang="en-US" dirty="0" smtClean="0"/>
              <a:t>Some specific techniques to </a:t>
            </a:r>
            <a:br>
              <a:rPr lang="en-US" dirty="0" smtClean="0"/>
            </a:br>
            <a:r>
              <a:rPr lang="en-US" dirty="0" smtClean="0"/>
              <a:t>keep in mind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022645"/>
            <a:ext cx="7048804" cy="4379976"/>
          </a:xfrm>
        </p:spPr>
        <p:txBody>
          <a:bodyPr/>
          <a:lstStyle/>
          <a:p>
            <a:r>
              <a:rPr lang="en-US" dirty="0" smtClean="0"/>
              <a:t>How to </a:t>
            </a:r>
            <a:r>
              <a:rPr lang="en-US" i="1" dirty="0" smtClean="0"/>
              <a:t>detect </a:t>
            </a:r>
            <a:r>
              <a:rPr lang="en-US" dirty="0"/>
              <a:t>and </a:t>
            </a:r>
            <a:r>
              <a:rPr lang="en-US" i="1" dirty="0"/>
              <a:t>quantify </a:t>
            </a:r>
            <a:r>
              <a:rPr lang="en-US" dirty="0" smtClean="0"/>
              <a:t>errors?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litch </a:t>
            </a:r>
            <a:r>
              <a:rPr lang="en-US" dirty="0"/>
              <a:t>signature</a:t>
            </a:r>
          </a:p>
          <a:p>
            <a:pPr lvl="1"/>
            <a:r>
              <a:rPr lang="en-US" dirty="0" smtClean="0"/>
              <a:t>Summary </a:t>
            </a:r>
            <a:r>
              <a:rPr lang="en-US" dirty="0"/>
              <a:t>statistics</a:t>
            </a:r>
          </a:p>
          <a:p>
            <a:pPr lvl="1"/>
            <a:r>
              <a:rPr lang="en-US" dirty="0"/>
              <a:t>Graphs and </a:t>
            </a:r>
            <a:r>
              <a:rPr lang="en-US" dirty="0" smtClean="0"/>
              <a:t>Charts</a:t>
            </a:r>
          </a:p>
          <a:p>
            <a:r>
              <a:rPr lang="en-US" dirty="0" smtClean="0"/>
              <a:t>Specific things to look for</a:t>
            </a:r>
          </a:p>
          <a:p>
            <a:pPr lvl="1"/>
            <a:r>
              <a:rPr lang="en-US" dirty="0"/>
              <a:t>Outlier detection techniques</a:t>
            </a:r>
          </a:p>
          <a:p>
            <a:pPr lvl="1"/>
            <a:r>
              <a:rPr lang="en-US" dirty="0" smtClean="0"/>
              <a:t>Skew</a:t>
            </a:r>
          </a:p>
          <a:p>
            <a:r>
              <a:rPr lang="en-US" dirty="0" smtClean="0"/>
              <a:t>Techniques for fixing </a:t>
            </a:r>
          </a:p>
          <a:p>
            <a:pPr lvl="1"/>
            <a:r>
              <a:rPr lang="en-US" dirty="0" smtClean="0"/>
              <a:t>Imputation</a:t>
            </a:r>
          </a:p>
          <a:p>
            <a:pPr lvl="1"/>
            <a:r>
              <a:rPr lang="en-US" dirty="0" err="1" smtClean="0"/>
              <a:t>Winsorization</a:t>
            </a:r>
            <a:endParaRPr lang="en-US" dirty="0" smtClean="0"/>
          </a:p>
          <a:p>
            <a:pPr lvl="1"/>
            <a:r>
              <a:rPr lang="en-US" dirty="0" smtClean="0"/>
              <a:t>De-Duplication</a:t>
            </a:r>
          </a:p>
          <a:p>
            <a:pPr lvl="1"/>
            <a:r>
              <a:rPr lang="en-US" dirty="0" smtClean="0"/>
              <a:t>Domain specific approaches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17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Screen Shot 2017-05-01 at 5.59.5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892" b="-2989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86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Screen Shot 2017-05-01 at 6.02.0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083" b="-25083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17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sampling issues</a:t>
            </a:r>
          </a:p>
          <a:p>
            <a:pPr lvl="1"/>
            <a:r>
              <a:rPr lang="en-US" dirty="0" smtClean="0"/>
              <a:t>Understand terms: Population, Sample, Random Sampling Error, Bias</a:t>
            </a:r>
          </a:p>
          <a:p>
            <a:pPr lvl="1"/>
            <a:r>
              <a:rPr lang="en-US" dirty="0" smtClean="0"/>
              <a:t>Understand </a:t>
            </a:r>
            <a:r>
              <a:rPr lang="en-US" dirty="0"/>
              <a:t>what makes a good </a:t>
            </a:r>
            <a:r>
              <a:rPr lang="en-US" dirty="0" smtClean="0"/>
              <a:t>sample</a:t>
            </a:r>
          </a:p>
          <a:p>
            <a:pPr lvl="1"/>
            <a:r>
              <a:rPr lang="en-US" dirty="0" smtClean="0"/>
              <a:t>Understand types of Bias</a:t>
            </a:r>
          </a:p>
          <a:p>
            <a:pPr lvl="2"/>
            <a:r>
              <a:rPr lang="en-US" dirty="0" smtClean="0"/>
              <a:t>Systematic </a:t>
            </a:r>
            <a:r>
              <a:rPr lang="en-US" dirty="0"/>
              <a:t>Bias, Selection </a:t>
            </a:r>
            <a:r>
              <a:rPr lang="en-US" dirty="0" smtClean="0"/>
              <a:t>Bias, Non-response Bias</a:t>
            </a:r>
            <a:endParaRPr lang="en-US" dirty="0"/>
          </a:p>
          <a:p>
            <a:pPr lvl="1"/>
            <a:r>
              <a:rPr lang="en-US" dirty="0" smtClean="0"/>
              <a:t>Understand how changing population size affects different types of error [larger sample </a:t>
            </a:r>
            <a:r>
              <a:rPr lang="en-US" i="1" dirty="0" smtClean="0"/>
              <a:t>decreases </a:t>
            </a:r>
            <a:r>
              <a:rPr lang="en-US" dirty="0" smtClean="0"/>
              <a:t>random sampling error; </a:t>
            </a:r>
            <a:r>
              <a:rPr lang="en-US" dirty="0" err="1" smtClean="0"/>
              <a:t>dosen’t</a:t>
            </a:r>
            <a:r>
              <a:rPr lang="en-US" dirty="0" smtClean="0"/>
              <a:t> affect Bias]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388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Exploratory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39848"/>
            <a:ext cx="7048804" cy="4379976"/>
          </a:xfrm>
        </p:spPr>
        <p:txBody>
          <a:bodyPr/>
          <a:lstStyle/>
          <a:p>
            <a:r>
              <a:rPr lang="en-US" dirty="0" smtClean="0"/>
              <a:t>Summarizing the Data</a:t>
            </a:r>
          </a:p>
          <a:p>
            <a:pPr lvl="1"/>
            <a:r>
              <a:rPr lang="en-US" dirty="0" smtClean="0"/>
              <a:t>Summary Tables</a:t>
            </a:r>
          </a:p>
          <a:p>
            <a:pPr lvl="1"/>
            <a:r>
              <a:rPr lang="en-US" dirty="0"/>
              <a:t>Descriptive </a:t>
            </a:r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Graphs</a:t>
            </a:r>
          </a:p>
          <a:p>
            <a:r>
              <a:rPr lang="en-US" dirty="0"/>
              <a:t>Identifying problems (such as outliers</a:t>
            </a:r>
            <a:r>
              <a:rPr lang="en-US" dirty="0" smtClean="0"/>
              <a:t>)	</a:t>
            </a:r>
            <a:endParaRPr lang="en-US" dirty="0"/>
          </a:p>
          <a:p>
            <a:r>
              <a:rPr lang="en-US" dirty="0" smtClean="0"/>
              <a:t>[eventually] Finding Hidden Relationships</a:t>
            </a:r>
          </a:p>
          <a:p>
            <a:pPr lvl="1"/>
            <a:r>
              <a:rPr lang="en-US" dirty="0"/>
              <a:t>Asking specific </a:t>
            </a:r>
            <a:r>
              <a:rPr lang="en-US" dirty="0" smtClean="0"/>
              <a:t>questions</a:t>
            </a:r>
          </a:p>
          <a:p>
            <a:pPr lvl="1"/>
            <a:r>
              <a:rPr lang="en-US" dirty="0"/>
              <a:t>Correlations</a:t>
            </a:r>
          </a:p>
          <a:p>
            <a:pPr lvl="1"/>
            <a:r>
              <a:rPr lang="en-US" dirty="0" smtClean="0"/>
              <a:t>Grouping</a:t>
            </a:r>
          </a:p>
          <a:p>
            <a:r>
              <a:rPr lang="en-US" dirty="0" smtClean="0"/>
              <a:t>[eventually] Making Predictions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60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/>
              <a:t>What </a:t>
            </a:r>
            <a:r>
              <a:rPr lang="en-US" dirty="0" smtClean="0"/>
              <a:t>Type </a:t>
            </a:r>
            <a:r>
              <a:rPr lang="en-US" dirty="0"/>
              <a:t>of </a:t>
            </a:r>
            <a:r>
              <a:rPr lang="en-US" dirty="0" smtClean="0"/>
              <a:t>Data Exist?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3200" dirty="0" smtClean="0"/>
              <a:t>Constant (</a:t>
            </a:r>
            <a:r>
              <a:rPr lang="en-US" sz="3200" i="1" dirty="0" smtClean="0"/>
              <a:t>e.g., </a:t>
            </a:r>
            <a:r>
              <a:rPr lang="en-US" sz="3200" dirty="0" smtClean="0"/>
              <a:t>mouse gain)</a:t>
            </a:r>
          </a:p>
          <a:p>
            <a:pPr lvl="1"/>
            <a:r>
              <a:rPr lang="en-US" sz="3200" dirty="0" smtClean="0"/>
              <a:t>Continuous Data: Ration/Interval</a:t>
            </a:r>
            <a:br>
              <a:rPr lang="en-US" sz="3200" dirty="0" smtClean="0"/>
            </a:br>
            <a:r>
              <a:rPr lang="en-US" sz="3200" dirty="0" smtClean="0"/>
              <a:t>	(</a:t>
            </a:r>
            <a:r>
              <a:rPr lang="en-US" sz="3200" i="1" dirty="0" smtClean="0"/>
              <a:t>e.g., </a:t>
            </a:r>
            <a:r>
              <a:rPr lang="en-US" sz="3200" dirty="0" smtClean="0"/>
              <a:t>mouse location) </a:t>
            </a:r>
          </a:p>
          <a:p>
            <a:pPr lvl="1"/>
            <a:r>
              <a:rPr lang="en-US" sz="3200" dirty="0" smtClean="0"/>
              <a:t>Discrete Data (often scales): Nominal/Ordinal</a:t>
            </a:r>
          </a:p>
          <a:p>
            <a:pPr lvl="1"/>
            <a:r>
              <a:rPr lang="en-US" sz="3200" dirty="0"/>
              <a:t>	</a:t>
            </a:r>
            <a:r>
              <a:rPr lang="en-US" sz="3200" dirty="0" smtClean="0"/>
              <a:t>(</a:t>
            </a:r>
            <a:r>
              <a:rPr lang="en-US" sz="3200" i="1" dirty="0" smtClean="0"/>
              <a:t>e.g., </a:t>
            </a:r>
            <a:r>
              <a:rPr lang="en-US" sz="3200" dirty="0" smtClean="0"/>
              <a:t>slip/no slip on this interaction)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What are the units?</a:t>
            </a:r>
          </a:p>
          <a:p>
            <a:pPr lvl="1"/>
            <a:endParaRPr lang="en-US" sz="3200" dirty="0" smtClean="0"/>
          </a:p>
          <a:p>
            <a:pPr lvl="1"/>
            <a:endParaRPr lang="en-US" sz="2800" dirty="0" smtClean="0"/>
          </a:p>
          <a:p>
            <a:pPr lvl="2"/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48563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 </a:t>
            </a:r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start writing questions as soon as class ends</a:t>
            </a:r>
          </a:p>
          <a:p>
            <a:r>
              <a:rPr lang="en-US" dirty="0" smtClean="0"/>
              <a:t>Written answers are due by 10:00am on Thursday</a:t>
            </a:r>
          </a:p>
          <a:p>
            <a:r>
              <a:rPr lang="en-US" dirty="0" smtClean="0"/>
              <a:t>Peer grades are due by midnight on Friday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30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What Role?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28943" y="1847153"/>
            <a:ext cx="7887140" cy="4379976"/>
          </a:xfrm>
        </p:spPr>
        <p:txBody>
          <a:bodyPr/>
          <a:lstStyle/>
          <a:p>
            <a:pPr marL="228600" lvl="1" indent="0">
              <a:buNone/>
            </a:pPr>
            <a:r>
              <a:rPr lang="en-US" sz="3200" dirty="0" smtClean="0"/>
              <a:t>Descriptor / Feature: predictive of labels (</a:t>
            </a:r>
            <a:r>
              <a:rPr lang="en-US" sz="3200" i="1" dirty="0" smtClean="0"/>
              <a:t>e.g. </a:t>
            </a:r>
            <a:r>
              <a:rPr lang="en-US" sz="3200" i="1" dirty="0"/>
              <a:t>C</a:t>
            </a:r>
            <a:r>
              <a:rPr lang="en-US" sz="3200" i="1" dirty="0" smtClean="0"/>
              <a:t>lick Duration</a:t>
            </a:r>
            <a:r>
              <a:rPr lang="en-US" sz="3200" dirty="0" smtClean="0"/>
              <a:t>)</a:t>
            </a:r>
          </a:p>
          <a:p>
            <a:pPr marL="228600" lvl="1" indent="0">
              <a:buNone/>
            </a:pPr>
            <a:r>
              <a:rPr lang="en-US" sz="3200" dirty="0" smtClean="0"/>
              <a:t>Response / Label: </a:t>
            </a:r>
          </a:p>
          <a:p>
            <a:pPr marL="228600" lvl="1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outcome of prediction </a:t>
            </a:r>
          </a:p>
          <a:p>
            <a:pPr marL="228600" lvl="1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response to an intervention / question</a:t>
            </a:r>
          </a:p>
          <a:p>
            <a:pPr marL="228600" lvl="1" indent="0">
              <a:buNone/>
            </a:pPr>
            <a:r>
              <a:rPr lang="en-US" sz="3200" dirty="0" smtClean="0"/>
              <a:t>  (</a:t>
            </a:r>
            <a:r>
              <a:rPr lang="en-US" sz="3200" i="1" dirty="0" smtClean="0"/>
              <a:t>e.g. Diagnosis)</a:t>
            </a:r>
            <a:endParaRPr lang="en-US" sz="32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404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your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40147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Transformations such as normalization, logs, and feature creation</a:t>
            </a:r>
          </a:p>
          <a:p>
            <a:pPr marL="228600" lvl="1" indent="0">
              <a:buNone/>
            </a:pPr>
            <a:r>
              <a:rPr lang="en-US" dirty="0"/>
              <a:t>Allows different fields to be compared </a:t>
            </a:r>
          </a:p>
          <a:p>
            <a:pPr marL="228600" lvl="1" indent="0">
              <a:buNone/>
            </a:pPr>
            <a:r>
              <a:rPr lang="en-US" dirty="0"/>
              <a:t>Avoids undue influence of a column that happens to have large values</a:t>
            </a:r>
          </a:p>
          <a:p>
            <a:pPr marL="228600" lvl="1" indent="0">
              <a:buNone/>
            </a:pPr>
            <a:r>
              <a:rPr lang="en-US" dirty="0"/>
              <a:t>Often moves data to 0-1 range</a:t>
            </a:r>
          </a:p>
          <a:p>
            <a:pPr marL="228600" lvl="1" indent="0">
              <a:buNone/>
            </a:pPr>
            <a:r>
              <a:rPr lang="en-US" dirty="0"/>
              <a:t>Non-linear transformations (</a:t>
            </a:r>
            <a:r>
              <a:rPr lang="en-US" i="1" dirty="0"/>
              <a:t>e.g., </a:t>
            </a:r>
            <a:r>
              <a:rPr lang="en-US" dirty="0"/>
              <a:t>transforming log-normal data to a normal scale by taking the log)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6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 descr="Screen Shot 2014-01-30 at 10.56.4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" r="43772" b="24225"/>
          <a:stretch/>
        </p:blipFill>
        <p:spPr>
          <a:xfrm>
            <a:off x="5658622" y="3988894"/>
            <a:ext cx="3140733" cy="25997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your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79189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Transformations such as normalization, logs, and feature creation</a:t>
            </a:r>
          </a:p>
          <a:p>
            <a:pPr marL="0" indent="0">
              <a:buNone/>
            </a:pPr>
            <a:r>
              <a:rPr lang="en-US" dirty="0"/>
              <a:t>Plots and their value </a:t>
            </a:r>
            <a:endParaRPr lang="en-US" dirty="0" smtClean="0"/>
          </a:p>
          <a:p>
            <a:pPr lvl="1"/>
            <a:r>
              <a:rPr lang="en-US" dirty="0" smtClean="0"/>
              <a:t>Stem and leaf [flexible &amp; quick]</a:t>
            </a:r>
          </a:p>
          <a:p>
            <a:pPr lvl="1"/>
            <a:r>
              <a:rPr lang="en-US" dirty="0" smtClean="0"/>
              <a:t>Boxplot [comparison; some structure]</a:t>
            </a:r>
          </a:p>
          <a:p>
            <a:pPr lvl="1"/>
            <a:r>
              <a:rPr lang="en-US" dirty="0" smtClean="0"/>
              <a:t>Histogram [check a distribution]</a:t>
            </a:r>
          </a:p>
          <a:p>
            <a:pPr lvl="1"/>
            <a:r>
              <a:rPr lang="en-US" dirty="0" smtClean="0"/>
              <a:t>Scatterplot [show a relationship]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Content Placeholder 6" descr="Screen Shot 2014-01-26 at 9.49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8" r="5818"/>
          <a:stretch>
            <a:fillRect/>
          </a:stretch>
        </p:blipFill>
        <p:spPr>
          <a:xfrm>
            <a:off x="0" y="4527689"/>
            <a:ext cx="3566185" cy="22159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534" y="2099012"/>
            <a:ext cx="2225099" cy="17256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Content Placeholder 6" descr="Screen Shot 2014-01-30 at 5.18.3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r="1481"/>
          <a:stretch>
            <a:fillRect/>
          </a:stretch>
        </p:blipFill>
        <p:spPr>
          <a:xfrm>
            <a:off x="3041625" y="4885080"/>
            <a:ext cx="3175069" cy="1972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349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Screen Shot 2017-05-01 at 6.02.3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693" b="-85693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418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your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79189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Transformations such as normalization, logs, and feature creation</a:t>
            </a:r>
          </a:p>
          <a:p>
            <a:pPr marL="0" indent="0">
              <a:buNone/>
            </a:pPr>
            <a:r>
              <a:rPr lang="en-US" dirty="0"/>
              <a:t>Plots and their value – stem &amp; leaf; boxplot; histogram</a:t>
            </a:r>
          </a:p>
          <a:p>
            <a:pPr marL="0" indent="0">
              <a:buNone/>
            </a:pPr>
            <a:r>
              <a:rPr lang="en-US" dirty="0"/>
              <a:t>Distributions and some of their </a:t>
            </a:r>
            <a:r>
              <a:rPr lang="en-US" dirty="0" smtClean="0"/>
              <a:t>assumptions</a:t>
            </a:r>
            <a:endParaRPr lang="en-US" dirty="0"/>
          </a:p>
          <a:p>
            <a:pPr lvl="1"/>
            <a:r>
              <a:rPr lang="en-US" dirty="0" smtClean="0"/>
              <a:t>Normal: Independent, Identically distributed random variables</a:t>
            </a:r>
          </a:p>
          <a:p>
            <a:pPr lvl="1"/>
            <a:r>
              <a:rPr lang="en-US" dirty="0" smtClean="0"/>
              <a:t>Log Normal: Multiplied independent random </a:t>
            </a:r>
            <a:r>
              <a:rPr lang="en-US" dirty="0" err="1" smtClean="0"/>
              <a:t>vars</a:t>
            </a:r>
            <a:r>
              <a:rPr lang="en-US" dirty="0" smtClean="0"/>
              <a:t> (intuitively: one end is fixed, e.g. timings all &gt; 0)</a:t>
            </a:r>
          </a:p>
          <a:p>
            <a:pPr lvl="1"/>
            <a:r>
              <a:rPr lang="en-US" dirty="0" err="1" smtClean="0"/>
              <a:t>Poission</a:t>
            </a:r>
            <a:r>
              <a:rPr lang="en-US" dirty="0" smtClean="0"/>
              <a:t>: Constant rate of independent events</a:t>
            </a:r>
          </a:p>
          <a:p>
            <a:pPr lvl="1"/>
            <a:r>
              <a:rPr lang="en-US" dirty="0" smtClean="0"/>
              <a:t>Power Law: Events are not independent; Proportional to 1/</a:t>
            </a:r>
            <a:r>
              <a:rPr lang="en-US" dirty="0" err="1" smtClean="0"/>
              <a:t>k</a:t>
            </a:r>
            <a:r>
              <a:rPr lang="en-US" baseline="30000" dirty="0" err="1" smtClean="0"/>
              <a:t>n</a:t>
            </a:r>
            <a:endParaRPr lang="en-US" baseline="300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97" y="5074946"/>
            <a:ext cx="855546" cy="669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97" y="4390014"/>
            <a:ext cx="878615" cy="6849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98" y="3726494"/>
            <a:ext cx="855546" cy="663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397" y="5834615"/>
            <a:ext cx="852213" cy="4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16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2345" r="10568"/>
          <a:stretch/>
        </p:blipFill>
        <p:spPr>
          <a:xfrm>
            <a:off x="1128942" y="857250"/>
            <a:ext cx="7048805" cy="51435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04872" y="2044557"/>
            <a:ext cx="2393879" cy="3390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700473" y="3208106"/>
            <a:ext cx="3118107" cy="3390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04873" y="4983823"/>
            <a:ext cx="2219218" cy="3390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57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very large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12337"/>
            <a:ext cx="7048804" cy="4379976"/>
          </a:xfrm>
        </p:spPr>
        <p:txBody>
          <a:bodyPr/>
          <a:lstStyle/>
          <a:p>
            <a:r>
              <a:rPr lang="en-US" dirty="0" smtClean="0"/>
              <a:t>Typically distributed [may lead to </a:t>
            </a:r>
            <a:r>
              <a:rPr lang="en-US" i="1" dirty="0" smtClean="0"/>
              <a:t>partitions; </a:t>
            </a:r>
            <a:r>
              <a:rPr lang="en-US" dirty="0" smtClean="0"/>
              <a:t>maximize </a:t>
            </a:r>
            <a:r>
              <a:rPr lang="en-US" i="1" dirty="0" smtClean="0"/>
              <a:t>consistency </a:t>
            </a:r>
            <a:r>
              <a:rPr lang="en-US" dirty="0" smtClean="0"/>
              <a:t>or </a:t>
            </a:r>
            <a:r>
              <a:rPr lang="en-US" i="1" dirty="0" smtClean="0"/>
              <a:t>availability: CAP</a:t>
            </a:r>
            <a:r>
              <a:rPr lang="en-US" dirty="0" smtClean="0"/>
              <a:t>]</a:t>
            </a:r>
          </a:p>
          <a:p>
            <a:r>
              <a:rPr lang="en-US" dirty="0" smtClean="0"/>
              <a:t>Types of data bases to consider</a:t>
            </a:r>
          </a:p>
          <a:p>
            <a:pPr lvl="1"/>
            <a:r>
              <a:rPr lang="en-US" dirty="0" smtClean="0"/>
              <a:t>Key-value stores [fast collection, slower query]; </a:t>
            </a:r>
            <a:r>
              <a:rPr lang="en-US" i="1" dirty="0" smtClean="0"/>
              <a:t>e.g. </a:t>
            </a:r>
            <a:r>
              <a:rPr lang="en-US" i="1" dirty="0" err="1" smtClean="0"/>
              <a:t>Redis</a:t>
            </a:r>
            <a:endParaRPr lang="en-US" dirty="0" smtClean="0"/>
          </a:p>
          <a:p>
            <a:pPr lvl="1"/>
            <a:r>
              <a:rPr lang="en-US" dirty="0" smtClean="0"/>
              <a:t>Distributed, fast schemas [append only, good for </a:t>
            </a:r>
            <a:r>
              <a:rPr lang="en-US" dirty="0" err="1" smtClean="0"/>
              <a:t>exploratino</a:t>
            </a:r>
            <a:r>
              <a:rPr lang="en-US" dirty="0" smtClean="0"/>
              <a:t>]; </a:t>
            </a:r>
            <a:r>
              <a:rPr lang="en-US" i="1" dirty="0" smtClean="0"/>
              <a:t>e.g. </a:t>
            </a:r>
            <a:r>
              <a:rPr lang="en-US" i="1" dirty="0" err="1" smtClean="0"/>
              <a:t>Dremel</a:t>
            </a:r>
            <a:r>
              <a:rPr lang="en-US" i="1" dirty="0" smtClean="0"/>
              <a:t>, </a:t>
            </a:r>
            <a:r>
              <a:rPr lang="en-US" i="1" dirty="0" err="1" smtClean="0"/>
              <a:t>BigQuery</a:t>
            </a:r>
            <a:endParaRPr lang="en-US" i="1" dirty="0" smtClean="0"/>
          </a:p>
          <a:p>
            <a:r>
              <a:rPr lang="en-US" dirty="0" smtClean="0"/>
              <a:t>Need to consider data processing too</a:t>
            </a:r>
          </a:p>
          <a:p>
            <a:pPr lvl="1"/>
            <a:r>
              <a:rPr lang="en-US" dirty="0"/>
              <a:t>Map-reduce framework for parallelizing operations: batch work</a:t>
            </a:r>
          </a:p>
          <a:p>
            <a:pPr lvl="1"/>
            <a:r>
              <a:rPr lang="en-US" dirty="0"/>
              <a:t>Distributed queries &amp; insertions (</a:t>
            </a:r>
            <a:r>
              <a:rPr lang="en-US" i="1" dirty="0"/>
              <a:t>e.g. </a:t>
            </a:r>
            <a:r>
              <a:rPr lang="en-US" dirty="0"/>
              <a:t>Hive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Distributed ML (</a:t>
            </a:r>
            <a:r>
              <a:rPr lang="en-US" i="1" dirty="0" smtClean="0"/>
              <a:t>e.g. MAHOOT)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51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 in Choosing A Big Data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(money &amp; time): No support for estimating cost or duration</a:t>
            </a:r>
          </a:p>
          <a:p>
            <a:r>
              <a:rPr lang="en-US" dirty="0" smtClean="0"/>
              <a:t>Data Guarantees: Some theoretical grounding</a:t>
            </a:r>
          </a:p>
          <a:p>
            <a:r>
              <a:rPr lang="en-US" dirty="0" smtClean="0"/>
              <a:t>Type of work being done (reading, writing, computation, </a:t>
            </a:r>
            <a:r>
              <a:rPr lang="en-US" i="1" dirty="0" smtClean="0"/>
              <a:t>etc.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646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Relating infrastructure solutions to the Data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847153"/>
            <a:ext cx="7887140" cy="437997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Collecting Data:</a:t>
            </a:r>
            <a:r>
              <a:rPr lang="en-US" dirty="0" smtClean="0"/>
              <a:t> </a:t>
            </a:r>
            <a:r>
              <a:rPr lang="en-US" dirty="0"/>
              <a:t>Read/Write/Modify Heavy?</a:t>
            </a:r>
          </a:p>
          <a:p>
            <a:pPr marL="0" indent="0">
              <a:buNone/>
            </a:pPr>
            <a:r>
              <a:rPr lang="en-US" b="1" dirty="0" smtClean="0"/>
              <a:t>Organizing and Processing for future needs: </a:t>
            </a:r>
            <a:r>
              <a:rPr lang="en-US" dirty="0" smtClean="0"/>
              <a:t>Hadoop/Map Reduce related tools [flexible, not always efficient, not enterprise-ready]</a:t>
            </a:r>
          </a:p>
          <a:p>
            <a:pPr marL="0" indent="0">
              <a:buNone/>
            </a:pPr>
            <a:r>
              <a:rPr lang="en-US" b="1" dirty="0" smtClean="0"/>
              <a:t>Visualization:</a:t>
            </a:r>
            <a:r>
              <a:rPr lang="en-US" dirty="0" smtClean="0"/>
              <a:t> Google Big Query + </a:t>
            </a:r>
            <a:r>
              <a:rPr lang="en-US" dirty="0" err="1" smtClean="0"/>
              <a:t>Viz</a:t>
            </a:r>
            <a:r>
              <a:rPr lang="en-US" dirty="0" smtClean="0"/>
              <a:t> (e.g. Vega-lite, Tableau) </a:t>
            </a:r>
          </a:p>
          <a:p>
            <a:pPr marL="0" indent="0">
              <a:buNone/>
            </a:pPr>
            <a:r>
              <a:rPr lang="en-US" b="1" dirty="0"/>
              <a:t>Summarization: </a:t>
            </a:r>
            <a:r>
              <a:rPr lang="en-US" dirty="0"/>
              <a:t>Google Big Query 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In the cloud </a:t>
            </a:r>
          </a:p>
          <a:p>
            <a:pPr>
              <a:buFontTx/>
              <a:buChar char="-"/>
            </a:pPr>
            <a:r>
              <a:rPr lang="en-US" dirty="0" smtClean="0"/>
              <a:t>Network speed a limiting factor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450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Screen Shot 2017-05-01 at 6.00.2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13" b="-5613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03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good question?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clear</a:t>
            </a:r>
          </a:p>
          <a:p>
            <a:r>
              <a:rPr lang="en-US" dirty="0" smtClean="0"/>
              <a:t>It stays on topic (doesn’t bring material from outside the class in)</a:t>
            </a:r>
          </a:p>
          <a:p>
            <a:r>
              <a:rPr lang="en-US" dirty="0" smtClean="0"/>
              <a:t>It is not ambiguous (multiple interpretations or correct answers)</a:t>
            </a:r>
          </a:p>
          <a:p>
            <a:r>
              <a:rPr lang="en-US" dirty="0" smtClean="0"/>
              <a:t>It is not obscure</a:t>
            </a:r>
          </a:p>
          <a:p>
            <a:r>
              <a:rPr lang="en-US" dirty="0" smtClean="0"/>
              <a:t>More than ¼ of the class could answer it in the time allotted	</a:t>
            </a:r>
          </a:p>
          <a:p>
            <a:r>
              <a:rPr lang="en-US" dirty="0" smtClean="0"/>
              <a:t>It requires some thought to answer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861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Screen Shot 2017-05-01 at 6.01.0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97" r="-1259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424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1178247" y="52492"/>
            <a:ext cx="6280441" cy="990107"/>
          </a:xfrm>
        </p:spPr>
        <p:txBody>
          <a:bodyPr/>
          <a:lstStyle/>
          <a:p>
            <a:r>
              <a:rPr lang="en-US" sz="3600" dirty="0">
                <a:latin typeface="Geneva" charset="0"/>
                <a:ea typeface="ＭＳ Ｐゴシック" charset="0"/>
                <a:cs typeface="ＭＳ Ｐゴシック" charset="0"/>
              </a:rPr>
              <a:t>Planning a Visualization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idx="1"/>
          </p:nvPr>
        </p:nvSpPr>
        <p:spPr>
          <a:xfrm>
            <a:off x="1128944" y="1061502"/>
            <a:ext cx="4604199" cy="4379976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800" b="1" dirty="0" smtClean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is its goal?</a:t>
            </a:r>
          </a:p>
          <a:p>
            <a:r>
              <a:rPr lang="en-US" dirty="0" smtClean="0"/>
              <a:t>Does it support comparisons?</a:t>
            </a:r>
            <a:endParaRPr lang="en-US" dirty="0"/>
          </a:p>
          <a:p>
            <a:r>
              <a:rPr lang="en-US" dirty="0"/>
              <a:t>Causality, Mechanism, Structure, </a:t>
            </a:r>
            <a:r>
              <a:rPr lang="en-US" dirty="0" smtClean="0"/>
              <a:t>Explanation?</a:t>
            </a:r>
            <a:endParaRPr lang="en-US" dirty="0"/>
          </a:p>
          <a:p>
            <a:r>
              <a:rPr lang="en-US" dirty="0"/>
              <a:t>Multivariate </a:t>
            </a:r>
            <a:r>
              <a:rPr lang="en-US" dirty="0" smtClean="0"/>
              <a:t>analysis?</a:t>
            </a:r>
            <a:endParaRPr lang="en-US" dirty="0"/>
          </a:p>
          <a:p>
            <a:r>
              <a:rPr lang="en-US" dirty="0"/>
              <a:t>Integration of </a:t>
            </a:r>
            <a:r>
              <a:rPr lang="en-US" dirty="0" smtClean="0"/>
              <a:t>Evidence?</a:t>
            </a:r>
            <a:endParaRPr lang="en-US" dirty="0"/>
          </a:p>
          <a:p>
            <a:r>
              <a:rPr lang="en-US" dirty="0" smtClean="0"/>
              <a:t>Documentation? [process &amp; provenance]</a:t>
            </a:r>
            <a:endParaRPr lang="en-US" dirty="0"/>
          </a:p>
          <a:p>
            <a:r>
              <a:rPr lang="en-US" dirty="0"/>
              <a:t>Content </a:t>
            </a:r>
            <a:r>
              <a:rPr lang="en-US" dirty="0" smtClean="0"/>
              <a:t>(Most Important)</a:t>
            </a:r>
          </a:p>
          <a:p>
            <a:r>
              <a:rPr lang="en-US" dirty="0" smtClean="0"/>
              <a:t>Don’t Lie! </a:t>
            </a:r>
            <a:endParaRPr lang="en-US" dirty="0"/>
          </a:p>
          <a:p>
            <a:pPr marL="0" indent="0">
              <a:buNone/>
            </a:pPr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marL="609600" indent="-609600"/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4202" r="9665" b="33598"/>
          <a:stretch/>
        </p:blipFill>
        <p:spPr>
          <a:xfrm>
            <a:off x="5753259" y="1673272"/>
            <a:ext cx="3410857" cy="45538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83278" y="1322083"/>
            <a:ext cx="125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Tufte</a:t>
            </a:r>
            <a:r>
              <a:rPr lang="en-US" dirty="0" smtClean="0"/>
              <a:t> (Yale)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5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7" grpId="0" build="p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in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20579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Documenting the question you are answering</a:t>
            </a:r>
          </a:p>
          <a:p>
            <a:pPr marL="0" indent="0">
              <a:buNone/>
            </a:pPr>
            <a:r>
              <a:rPr lang="en-US" dirty="0" smtClean="0"/>
              <a:t>Leading the viewer through a story</a:t>
            </a:r>
          </a:p>
          <a:p>
            <a:pPr marL="0" indent="0">
              <a:buNone/>
            </a:pPr>
            <a:r>
              <a:rPr lang="en-US" dirty="0" smtClean="0"/>
              <a:t>Another Example: </a:t>
            </a:r>
            <a:br>
              <a:rPr lang="en-US" dirty="0" smtClean="0"/>
            </a:b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projects.propublica.org</a:t>
            </a:r>
            <a:r>
              <a:rPr lang="en-US" dirty="0"/>
              <a:t>/extinctions/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368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Tactics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Structures (establishing shot, checklist, consistent visual platform</a:t>
            </a:r>
            <a:r>
              <a:rPr lang="en-US" dirty="0" smtClean="0"/>
              <a:t>)</a:t>
            </a:r>
          </a:p>
          <a:p>
            <a:r>
              <a:rPr lang="en-US" dirty="0"/>
              <a:t>Highlighting (color, motion, framing, size, audio</a:t>
            </a:r>
            <a:r>
              <a:rPr lang="en-US" dirty="0" smtClean="0"/>
              <a:t>, and more) – relates to last Tuesday’s perceptual characteristics</a:t>
            </a:r>
          </a:p>
          <a:p>
            <a:r>
              <a:rPr lang="en-US" dirty="0" smtClean="0"/>
              <a:t>Transitions (McCloud; animation principals;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852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framing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Obscuring</a:t>
            </a:r>
          </a:p>
          <a:p>
            <a:r>
              <a:rPr lang="en-US" dirty="0" smtClean="0"/>
              <a:t>Leveraging Perceptual effects (from last Tuesday) to imply things whether or not correct</a:t>
            </a:r>
          </a:p>
          <a:p>
            <a:pPr lvl="1"/>
            <a:r>
              <a:rPr lang="en-US" dirty="0" smtClean="0"/>
              <a:t>Using redundancy to emphasize</a:t>
            </a:r>
          </a:p>
          <a:p>
            <a:pPr lvl="1"/>
            <a:r>
              <a:rPr lang="en-US" dirty="0" smtClean="0"/>
              <a:t>Using grouping</a:t>
            </a:r>
          </a:p>
          <a:p>
            <a:pPr lvl="1"/>
            <a:r>
              <a:rPr lang="en-US" dirty="0" smtClean="0"/>
              <a:t>Contrast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Using Linguistic effects (irony, metaphor,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600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050" name="Rectangle 2"/>
          <p:cNvSpPr>
            <a:spLocks noGrp="1" noChangeArrowheads="1"/>
          </p:cNvSpPr>
          <p:nvPr>
            <p:ph type="title"/>
          </p:nvPr>
        </p:nvSpPr>
        <p:spPr>
          <a:xfrm>
            <a:off x="954132" y="205575"/>
            <a:ext cx="6280441" cy="990107"/>
          </a:xfrm>
        </p:spPr>
        <p:txBody>
          <a:bodyPr/>
          <a:lstStyle/>
          <a:p>
            <a:r>
              <a:rPr lang="en-US" dirty="0"/>
              <a:t>Making Things Distinct</a:t>
            </a:r>
          </a:p>
        </p:txBody>
      </p:sp>
      <p:pic>
        <p:nvPicPr>
          <p:cNvPr id="2434051" name="Picture 3" descr="retinal"/>
          <p:cNvPicPr>
            <a:picLocks noChangeAspect="1" noChangeArrowheads="1"/>
          </p:cNvPicPr>
          <p:nvPr/>
        </p:nvPicPr>
        <p:blipFill rotWithShape="1">
          <a:blip r:embed="rId3" cstate="print"/>
          <a:srcRect b="29386"/>
          <a:stretch/>
        </p:blipFill>
        <p:spPr bwMode="auto">
          <a:xfrm>
            <a:off x="152400" y="1748118"/>
            <a:ext cx="8763000" cy="3177820"/>
          </a:xfrm>
          <a:prstGeom prst="rect">
            <a:avLst/>
          </a:prstGeom>
          <a:noFill/>
        </p:spPr>
      </p:pic>
      <p:sp>
        <p:nvSpPr>
          <p:cNvPr id="2434052" name="Text Box 4"/>
          <p:cNvSpPr txBox="1">
            <a:spLocks noChangeArrowheads="1"/>
          </p:cNvSpPr>
          <p:nvPr/>
        </p:nvSpPr>
        <p:spPr bwMode="auto">
          <a:xfrm>
            <a:off x="762000" y="6172200"/>
            <a:ext cx="76962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500" dirty="0"/>
              <a:t>Kevin Mullet and Darrell Sano, </a:t>
            </a:r>
            <a:r>
              <a:rPr lang="en-US" sz="1500" i="1" dirty="0"/>
              <a:t>Designing Visual Interfaces</a:t>
            </a:r>
          </a:p>
        </p:txBody>
      </p:sp>
      <p:sp>
        <p:nvSpPr>
          <p:cNvPr id="2434053" name="Rectangle 5"/>
          <p:cNvSpPr>
            <a:spLocks noChangeArrowheads="1"/>
          </p:cNvSpPr>
          <p:nvPr/>
        </p:nvSpPr>
        <p:spPr bwMode="auto">
          <a:xfrm>
            <a:off x="257175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Size</a:t>
            </a:r>
          </a:p>
        </p:txBody>
      </p:sp>
      <p:sp>
        <p:nvSpPr>
          <p:cNvPr id="2434054" name="Rectangle 6"/>
          <p:cNvSpPr>
            <a:spLocks noChangeArrowheads="1"/>
          </p:cNvSpPr>
          <p:nvPr/>
        </p:nvSpPr>
        <p:spPr bwMode="auto">
          <a:xfrm>
            <a:off x="1600200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 dirty="0"/>
              <a:t>Value</a:t>
            </a:r>
          </a:p>
        </p:txBody>
      </p:sp>
      <p:sp>
        <p:nvSpPr>
          <p:cNvPr id="2434055" name="Rectangle 7"/>
          <p:cNvSpPr>
            <a:spLocks noChangeArrowheads="1"/>
          </p:cNvSpPr>
          <p:nvPr/>
        </p:nvSpPr>
        <p:spPr bwMode="auto">
          <a:xfrm>
            <a:off x="2819400" y="1367115"/>
            <a:ext cx="1371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 dirty="0"/>
              <a:t>Orientation</a:t>
            </a:r>
          </a:p>
        </p:txBody>
      </p:sp>
      <p:sp>
        <p:nvSpPr>
          <p:cNvPr id="2434056" name="Rectangle 8"/>
          <p:cNvSpPr>
            <a:spLocks noChangeArrowheads="1"/>
          </p:cNvSpPr>
          <p:nvPr/>
        </p:nvSpPr>
        <p:spPr bwMode="auto">
          <a:xfrm>
            <a:off x="4343400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Texture</a:t>
            </a:r>
          </a:p>
        </p:txBody>
      </p:sp>
      <p:sp>
        <p:nvSpPr>
          <p:cNvPr id="2434057" name="Rectangle 9"/>
          <p:cNvSpPr>
            <a:spLocks noChangeArrowheads="1"/>
          </p:cNvSpPr>
          <p:nvPr/>
        </p:nvSpPr>
        <p:spPr bwMode="auto">
          <a:xfrm>
            <a:off x="5715000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Shape</a:t>
            </a:r>
          </a:p>
        </p:txBody>
      </p:sp>
      <p:sp>
        <p:nvSpPr>
          <p:cNvPr id="2434058" name="Rectangle 10"/>
          <p:cNvSpPr>
            <a:spLocks noChangeArrowheads="1"/>
          </p:cNvSpPr>
          <p:nvPr/>
        </p:nvSpPr>
        <p:spPr bwMode="auto">
          <a:xfrm>
            <a:off x="7010400" y="1367115"/>
            <a:ext cx="1981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Position (2D / 3D)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000" y="6488668"/>
            <a:ext cx="3214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Slide from Marti Hearst/Jeff </a:t>
            </a:r>
            <a:r>
              <a:rPr lang="en-US" sz="1200" dirty="0" err="1" smtClean="0"/>
              <a:t>Heer</a:t>
            </a:r>
            <a:r>
              <a:rPr lang="en-US" sz="1200" dirty="0" smtClean="0"/>
              <a:t> via Jason Hong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257175" y="4925938"/>
            <a:ext cx="8494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err="1"/>
              <a:t>Bertin’s</a:t>
            </a:r>
            <a:r>
              <a:rPr lang="en-US" dirty="0"/>
              <a:t> ‘retinal variables’ form the basis for all forms of visual coding. A visual code can be based on (from left to right) contrasts of different types. </a:t>
            </a:r>
            <a:r>
              <a:rPr lang="en-US" dirty="0" smtClean="0"/>
              <a:t>Hue (chromatic color) </a:t>
            </a:r>
            <a:r>
              <a:rPr lang="en-US" dirty="0"/>
              <a:t>provides an addition dimension not shown 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04271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Screen Shot 2017-05-01 at 6.01.4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78" b="-39878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790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Perception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448007"/>
            <a:ext cx="7048804" cy="4379976"/>
          </a:xfrm>
        </p:spPr>
        <p:txBody>
          <a:bodyPr/>
          <a:lstStyle/>
          <a:p>
            <a:r>
              <a:rPr lang="en-US" dirty="0" smtClean="0"/>
              <a:t>Problem components are identified &amp; Formed into visual queries</a:t>
            </a:r>
          </a:p>
          <a:p>
            <a:r>
              <a:rPr lang="en-US" dirty="0" smtClean="0"/>
              <a:t>Eye searches the screen, driven by expectations of what to attend to</a:t>
            </a:r>
          </a:p>
          <a:p>
            <a:r>
              <a:rPr lang="en-US" dirty="0" smtClean="0"/>
              <a:t>Query determines what to focus on in each ‘fixation’</a:t>
            </a:r>
          </a:p>
          <a:p>
            <a:pPr lvl="1"/>
            <a:r>
              <a:rPr lang="en-US" dirty="0" smtClean="0"/>
              <a:t>Long term memory can guide this</a:t>
            </a:r>
          </a:p>
          <a:p>
            <a:pPr lvl="1"/>
            <a:r>
              <a:rPr lang="en-US" dirty="0" smtClean="0"/>
              <a:t>Working memory in play for new things (e.g. legends) – only 3-4 though!</a:t>
            </a:r>
          </a:p>
          <a:p>
            <a:r>
              <a:rPr lang="en-US" dirty="0" smtClean="0"/>
              <a:t>Links to propositions are activated by icons or recognizable patterns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843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Ware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93578"/>
            <a:ext cx="7048804" cy="4379976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Support pattern finding capabilities</a:t>
            </a:r>
          </a:p>
          <a:p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ptimize for activity at different levels</a:t>
            </a:r>
          </a:p>
          <a:p>
            <a:r>
              <a:rPr lang="en-US" dirty="0"/>
              <a:t>Take economies of cognition into account (e.g. cost of learning new representations/tools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Saccade: 100ms [50-200]</a:t>
            </a:r>
          </a:p>
          <a:p>
            <a:pPr marL="0" indent="0">
              <a:buNone/>
            </a:pPr>
            <a:r>
              <a:rPr lang="en-US" dirty="0" smtClean="0"/>
              <a:t>Cognitive Cycle: 70ms [25-170]</a:t>
            </a:r>
          </a:p>
          <a:p>
            <a:pPr marL="0" indent="0">
              <a:buNone/>
            </a:pPr>
            <a:r>
              <a:rPr lang="en-US" dirty="0" smtClean="0"/>
              <a:t>Motor Action: ~70ms [30-100]</a:t>
            </a:r>
          </a:p>
          <a:p>
            <a:pPr marL="0" indent="0">
              <a:buNone/>
            </a:pPr>
            <a:r>
              <a:rPr lang="en-US" dirty="0" smtClean="0"/>
              <a:t>Expert action: ~250ms (see/compute/act)</a:t>
            </a:r>
            <a:br>
              <a:rPr lang="en-US" dirty="0" smtClean="0"/>
            </a:br>
            <a:r>
              <a:rPr lang="en-US" dirty="0" smtClean="0"/>
              <a:t>Learning: MUCH MUCH slower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42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>
                <a:latin typeface="Geneva" charset="0"/>
                <a:ea typeface="ＭＳ Ｐゴシック" charset="0"/>
                <a:cs typeface="ＭＳ Ｐゴシック" charset="0"/>
              </a:rPr>
              <a:t>Key graphical elements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Length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Shape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Orientation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Texture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Animation shows changes across time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Color helps make distinctions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Aesthetics make the process appealing</a:t>
            </a:r>
          </a:p>
          <a:p>
            <a:pPr>
              <a:buFontTx/>
              <a:buNone/>
            </a:pPr>
            <a:endParaRPr lang="en-US" sz="240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A summary of design elements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Use the eye for pattern recognition: </a:t>
            </a:r>
            <a:b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people are good at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Scanning 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Recognizing 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Remembering images</a:t>
            </a: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What they do depends on their 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visual query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sz="2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Tends to be 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just in time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endParaRPr lang="en-US" sz="24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498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rcRect t="11924" b="11924"/>
          <a:stretch>
            <a:fillRect/>
          </a:stretch>
        </p:blipFill>
        <p:spPr/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Bloom’s Taxonomy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932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Screen Shot 2017-05-01 at 6.03.0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726" b="-59726"/>
          <a:stretch>
            <a:fillRect/>
          </a:stretch>
        </p:blipFill>
        <p:spPr/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5/1/17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679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Screen Shot 2017-05-01 at 6.03.4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149" b="-3014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0864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5471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Make use of every pixel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52</a:t>
            </a:fld>
            <a:endParaRPr lang="en-US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/>
          <a:srcRect t="-8924" b="-8924"/>
          <a:stretch>
            <a:fillRect/>
          </a:stretch>
        </p:blipFill>
        <p:spPr>
          <a:xfrm>
            <a:off x="6664" y="1904876"/>
            <a:ext cx="9186359" cy="570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19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3362941433_28772b382b_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66" t="55665" r="-30466" b="1"/>
          <a:stretch/>
        </p:blipFill>
        <p:spPr>
          <a:xfrm>
            <a:off x="-2801911" y="3164456"/>
            <a:ext cx="14718097" cy="3693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/>
              <a:t>Use color and location to break the data up and allow the viewer to easily filter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571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/>
              <a:t>Give a sense of things and use zooming for detail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54</a:t>
            </a:fld>
            <a:endParaRPr lang="en-US" dirty="0"/>
          </a:p>
        </p:txBody>
      </p:sp>
      <p:pic>
        <p:nvPicPr>
          <p:cNvPr id="8" name="Picture 7" descr="3257243248_77f610b7f3_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9"/>
          <a:stretch/>
        </p:blipFill>
        <p:spPr>
          <a:xfrm>
            <a:off x="0" y="4071464"/>
            <a:ext cx="9144000" cy="278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75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2681" b="57513"/>
          <a:stretch/>
        </p:blipFill>
        <p:spPr>
          <a:xfrm>
            <a:off x="0" y="4483799"/>
            <a:ext cx="9144000" cy="2460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/>
              <a:t>Add a dimension such as time or height for a key variable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364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Add a dimension such as time or height for a key variable</a:t>
            </a:r>
          </a:p>
          <a:p>
            <a:pPr marL="0" indent="0">
              <a:buNone/>
            </a:pPr>
            <a:r>
              <a:rPr lang="en-US" dirty="0" smtClean="0"/>
              <a:t>Allow exploration through distortion, filtering, highlighting, and linking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56</a:t>
            </a:fld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7" b="32409"/>
          <a:stretch/>
        </p:blipFill>
        <p:spPr bwMode="auto">
          <a:xfrm>
            <a:off x="6102073" y="2441818"/>
            <a:ext cx="3041927" cy="2487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648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Add a dimension such as time or height for a key variable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Allow exploration through distortion, filtering, highlighting, and linking</a:t>
            </a:r>
          </a:p>
          <a:p>
            <a:pPr marL="0" indent="0">
              <a:buNone/>
            </a:pPr>
            <a:r>
              <a:rPr lang="en-US" dirty="0" smtClean="0"/>
              <a:t>Exploit hierarchy and connectivity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Product Tree Map of Benin (Exports) </a:t>
            </a:r>
            <a:r>
              <a:rPr lang="en-US" dirty="0" smtClean="0"/>
              <a:t>2009 by </a:t>
            </a:r>
            <a:r>
              <a:rPr lang="en-US" dirty="0" err="1" smtClean="0"/>
              <a:t>Mcstol</a:t>
            </a:r>
            <a:r>
              <a:rPr lang="en-US" dirty="0" smtClean="0"/>
              <a:t> </a:t>
            </a:r>
            <a:r>
              <a:rPr lang="en-US" dirty="0"/>
              <a:t>from Wikipedia  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Treemapping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42" y="1645593"/>
            <a:ext cx="4951023" cy="417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11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data </a:t>
            </a:r>
            <a:r>
              <a:rPr lang="en-US" dirty="0" smtClean="0"/>
              <a:t>(different types of users) </a:t>
            </a:r>
          </a:p>
          <a:p>
            <a:r>
              <a:rPr lang="en-US" dirty="0" smtClean="0"/>
              <a:t>Location data [Gates building; Byte]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723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6064"/>
            <a:ext cx="1355880" cy="27968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Case Study: </a:t>
            </a:r>
            <a:r>
              <a:rPr lang="en-US" dirty="0" smtClean="0"/>
              <a:t>Mobile</a:t>
            </a:r>
            <a:r>
              <a:rPr lang="en-US" dirty="0" smtClean="0"/>
              <a:t>: Big Data of 1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7891" y="1504652"/>
            <a:ext cx="3395514" cy="4429125"/>
          </a:xfrm>
        </p:spPr>
        <p:txBody>
          <a:bodyPr/>
          <a:lstStyle/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Accelerometer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Applications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Battery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Bluetooth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Calls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Messaging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Gravity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Gyroscope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Light</a:t>
            </a:r>
          </a:p>
        </p:txBody>
      </p:sp>
      <p:sp>
        <p:nvSpPr>
          <p:cNvPr id="10243" name="TextBox 1"/>
          <p:cNvSpPr txBox="1">
            <a:spLocks noChangeArrowheads="1"/>
          </p:cNvSpPr>
          <p:nvPr/>
        </p:nvSpPr>
        <p:spPr bwMode="auto">
          <a:xfrm>
            <a:off x="3255988" y="1707803"/>
            <a:ext cx="2480221" cy="43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>
            <a:spAutoFit/>
          </a:bodyPr>
          <a:lstStyle>
            <a:lvl1pPr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cs typeface="ＭＳ Ｐゴシック" charset="0"/>
                <a:sym typeface="Trebuchet MS" charset="0"/>
              </a:defRPr>
            </a:lvl1pPr>
            <a:lvl2pPr marL="742950" indent="-285750"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2pPr>
            <a:lvl3pPr marL="1143000" indent="-228600"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3pPr>
            <a:lvl4pPr marL="1600200" indent="-228600"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4pPr>
            <a:lvl5pPr marL="2057400" indent="-228600"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5pPr>
            <a:lvl6pPr marL="2514600" indent="-228600" defTabSz="1295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6pPr>
            <a:lvl7pPr marL="2971800" indent="-228600" defTabSz="1295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7pPr>
            <a:lvl8pPr marL="3429000" indent="-228600" defTabSz="1295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8pPr>
            <a:lvl9pPr marL="3886200" indent="-228600" defTabSz="1295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749228" y="1442145"/>
            <a:ext cx="3392165" cy="4366617"/>
          </a:xfrm>
          <a:prstGeom prst="rect">
            <a:avLst/>
          </a:prstGeom>
        </p:spPr>
        <p:txBody>
          <a:bodyPr lIns="64291" tIns="32146" rIns="64291" bIns="32146">
            <a:spAutoFit/>
          </a:bodyPr>
          <a:lstStyle/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Linear Accelerometer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Location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Magnetometer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Network Usage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Orientation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Pressure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Processor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Proximity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Rotation</a:t>
            </a:r>
          </a:p>
          <a:p>
            <a:pPr marL="27905">
              <a:spcBef>
                <a:spcPts val="352"/>
              </a:spcBef>
              <a:defRPr/>
            </a:pPr>
            <a:endParaRPr lang="en-US" sz="2500" dirty="0">
              <a:solidFill>
                <a:srgbClr val="363636"/>
              </a:solidFill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0245" name="Rectangle 3"/>
          <p:cNvSpPr>
            <a:spLocks noChangeArrowheads="1"/>
          </p:cNvSpPr>
          <p:nvPr/>
        </p:nvSpPr>
        <p:spPr bwMode="auto">
          <a:xfrm>
            <a:off x="6177111" y="1438796"/>
            <a:ext cx="4572000" cy="2627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>
            <a:spAutoFit/>
          </a:bodyPr>
          <a:lstStyle/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Screen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Telephony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Temperature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Traffic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Wi-Fi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… </a:t>
            </a:r>
            <a:r>
              <a:rPr lang="en-US" sz="2500" b="1">
                <a:latin typeface="Gill Sans" charset="0"/>
                <a:cs typeface="Gill Sans" charset="0"/>
                <a:sym typeface="Gill Sans" charset="0"/>
              </a:rPr>
              <a:t>many more</a:t>
            </a:r>
            <a:endParaRPr lang="en-US" sz="2500"/>
          </a:p>
        </p:txBody>
      </p:sp>
    </p:spTree>
    <p:extLst>
      <p:ext uri="{BB962C8B-B14F-4D97-AF65-F5344CB8AC3E}">
        <p14:creationId xmlns:p14="http://schemas.microsoft.com/office/powerpoint/2010/main" val="415972919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question is clear and unambiguous (3)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81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888" y="333375"/>
            <a:ext cx="7885112" cy="711200"/>
          </a:xfrm>
        </p:spPr>
        <p:txBody>
          <a:bodyPr/>
          <a:lstStyle/>
          <a:p>
            <a:r>
              <a:rPr lang="en-US" dirty="0" smtClean="0"/>
              <a:t>Why Study Real World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8888" y="1219200"/>
            <a:ext cx="7885112" cy="4968875"/>
          </a:xfrm>
        </p:spPr>
        <p:txBody>
          <a:bodyPr/>
          <a:lstStyle/>
          <a:p>
            <a:r>
              <a:rPr lang="en-US" dirty="0" smtClean="0"/>
              <a:t>Captures most </a:t>
            </a:r>
            <a:r>
              <a:rPr lang="en-US" b="1" dirty="0" smtClean="0">
                <a:solidFill>
                  <a:srgbClr val="6980B0"/>
                </a:solidFill>
              </a:rPr>
              <a:t>realistic examples </a:t>
            </a:r>
            <a:r>
              <a:rPr lang="en-US" dirty="0" smtClean="0"/>
              <a:t>of mobile device usage</a:t>
            </a:r>
          </a:p>
          <a:p>
            <a:endParaRPr lang="en-US" dirty="0"/>
          </a:p>
          <a:p>
            <a:r>
              <a:rPr lang="en-US" dirty="0" smtClean="0"/>
              <a:t>Collect </a:t>
            </a:r>
            <a:r>
              <a:rPr lang="en-US" b="1" dirty="0" smtClean="0">
                <a:solidFill>
                  <a:srgbClr val="6980B0"/>
                </a:solidFill>
              </a:rPr>
              <a:t>large datasets </a:t>
            </a:r>
            <a:r>
              <a:rPr lang="en-US" dirty="0" smtClean="0"/>
              <a:t>from individuals by collecting data in the background</a:t>
            </a:r>
          </a:p>
          <a:p>
            <a:endParaRPr lang="en-US" dirty="0"/>
          </a:p>
          <a:p>
            <a:r>
              <a:rPr lang="en-US" dirty="0" smtClean="0"/>
              <a:t>Usage may </a:t>
            </a:r>
            <a:r>
              <a:rPr lang="en-US" b="1" dirty="0" smtClean="0">
                <a:solidFill>
                  <a:srgbClr val="6980B0"/>
                </a:solidFill>
              </a:rPr>
              <a:t>change over time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x-none" smtClean="0"/>
              <a:t>1/13/16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Jennifer Mankoff, HCII, CMU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6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5400" y="354899"/>
            <a:ext cx="7620000" cy="711200"/>
          </a:xfrm>
        </p:spPr>
        <p:txBody>
          <a:bodyPr/>
          <a:lstStyle/>
          <a:p>
            <a:r>
              <a:rPr lang="en-US" dirty="0" smtClean="0"/>
              <a:t>Human Issues in Data Collection</a:t>
            </a:r>
            <a:endParaRPr lang="en-US" dirty="0"/>
          </a:p>
        </p:txBody>
      </p:sp>
      <p:sp>
        <p:nvSpPr>
          <p:cNvPr id="16" name="Subtitle 15"/>
          <p:cNvSpPr>
            <a:spLocks noGrp="1"/>
          </p:cNvSpPr>
          <p:nvPr>
            <p:ph idx="1"/>
          </p:nvPr>
        </p:nvSpPr>
        <p:spPr>
          <a:xfrm>
            <a:off x="1295400" y="1246384"/>
            <a:ext cx="5562600" cy="4968875"/>
          </a:xfrm>
        </p:spPr>
        <p:txBody>
          <a:bodyPr anchor="t"/>
          <a:lstStyle/>
          <a:p>
            <a:r>
              <a:rPr lang="en-US" dirty="0" smtClean="0"/>
              <a:t>Recruitment</a:t>
            </a:r>
          </a:p>
          <a:p>
            <a:endParaRPr lang="en-US" dirty="0"/>
          </a:p>
          <a:p>
            <a:r>
              <a:rPr lang="en-US" dirty="0" smtClean="0"/>
              <a:t>Attrition</a:t>
            </a:r>
          </a:p>
          <a:p>
            <a:endParaRPr lang="en-US" dirty="0" smtClean="0"/>
          </a:p>
          <a:p>
            <a:r>
              <a:rPr lang="en-US" dirty="0" smtClean="0"/>
              <a:t>Compliance</a:t>
            </a:r>
          </a:p>
          <a:p>
            <a:endParaRPr lang="en-US" dirty="0" smtClean="0"/>
          </a:p>
          <a:p>
            <a:r>
              <a:rPr lang="en-US" dirty="0" smtClean="0"/>
              <a:t>Untracked devices</a:t>
            </a:r>
          </a:p>
          <a:p>
            <a:endParaRPr lang="en-US" dirty="0"/>
          </a:p>
          <a:p>
            <a:r>
              <a:rPr lang="en-US" dirty="0" smtClean="0"/>
              <a:t>What else?</a:t>
            </a:r>
          </a:p>
        </p:txBody>
      </p:sp>
      <p:pic>
        <p:nvPicPr>
          <p:cNvPr id="9" name="Picture 8" descr="sampler_Users_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42" y="1066099"/>
            <a:ext cx="952458" cy="93936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x-none" smtClean="0"/>
              <a:t>1/13/16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Jennifer Mankoff, HCII, CMU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0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false assumptions of mobile</a:t>
            </a: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514458"/>
            <a:ext cx="7048804" cy="5496889"/>
          </a:xfrm>
          <a:noFill/>
        </p:spPr>
        <p:txBody>
          <a:bodyPr>
            <a:spAutoFit/>
          </a:bodyPr>
          <a:lstStyle/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 smtClean="0"/>
              <a:t>Phones are smart [not so much about context]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 smtClean="0"/>
              <a:t>Apps are used [usually not; usage is also diverse with 95% of sessions &lt; 60secs]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 smtClean="0"/>
              <a:t>Notifications lead to use [only 25% of use!]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 smtClean="0"/>
              <a:t>Phones are on &amp; on people 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/>
              <a:t>	</a:t>
            </a:r>
            <a:r>
              <a:rPr lang="en-US" dirty="0" smtClean="0"/>
              <a:t>1/5 of the time phones are off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/>
              <a:t>	</a:t>
            </a:r>
            <a:r>
              <a:rPr lang="en-US" dirty="0" smtClean="0"/>
              <a:t>50% in reach; 47% further away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endParaRPr lang="en-US" dirty="0" smtClean="0"/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endParaRPr lang="en-US" sz="28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0" y="6488668"/>
            <a:ext cx="7101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Adapted from http</a:t>
            </a:r>
            <a:r>
              <a:rPr lang="en-US" dirty="0"/>
              <a:t>://</a:t>
            </a:r>
            <a:r>
              <a:rPr lang="en-US" dirty="0" err="1"/>
              <a:t>www.fordham.edu</a:t>
            </a:r>
            <a:r>
              <a:rPr lang="en-US" dirty="0"/>
              <a:t>/economics/</a:t>
            </a:r>
            <a:r>
              <a:rPr lang="en-US" dirty="0" err="1"/>
              <a:t>Vinod</a:t>
            </a:r>
            <a:r>
              <a:rPr lang="en-US" dirty="0" smtClean="0"/>
              <a:t>/</a:t>
            </a:r>
            <a:r>
              <a:rPr lang="en-US" dirty="0" err="1" smtClean="0"/>
              <a:t>correl-regr.ppt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18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iterative process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x-none" smtClean="0"/>
              <a:t>1/13/16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Jennifer Mankoff, HCII, CMU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9031" y="243561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15154" y="243561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Sets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40313" y="2435612"/>
            <a:ext cx="160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Questions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220788" y="2830887"/>
            <a:ext cx="1761884" cy="155717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 formative study with 10 participants for </a:t>
            </a:r>
            <a:r>
              <a:rPr lang="en-US" smtClean="0">
                <a:solidFill>
                  <a:schemeClr val="tx1"/>
                </a:solidFill>
              </a:rPr>
              <a:t>1 month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5996" y="2830370"/>
            <a:ext cx="1600200" cy="1143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</a:t>
            </a:r>
            <a:r>
              <a:rPr lang="en-US" dirty="0" smtClean="0">
                <a:solidFill>
                  <a:schemeClr val="tx1"/>
                </a:solidFill>
              </a:rPr>
              <a:t>much users </a:t>
            </a:r>
            <a:r>
              <a:rPr lang="en-US" dirty="0">
                <a:solidFill>
                  <a:schemeClr val="tx1"/>
                </a:solidFill>
              </a:rPr>
              <a:t>use their phones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5996" y="4029267"/>
            <a:ext cx="1600200" cy="1143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How do users interact with their phones?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996" y="5228163"/>
            <a:ext cx="1600200" cy="1143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</a:t>
            </a:r>
            <a:r>
              <a:rPr lang="en-US" dirty="0" smtClean="0">
                <a:solidFill>
                  <a:schemeClr val="tx1"/>
                </a:solidFill>
              </a:rPr>
              <a:t>can we streamline mobile device use?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15154" y="4813476"/>
            <a:ext cx="1761884" cy="155768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 field user study with 30 participants for 1 month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25996" y="2830370"/>
            <a:ext cx="1600200" cy="1143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Are there different user types?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25996" y="4029267"/>
            <a:ext cx="1600200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Can we predict intent?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25996" y="5228163"/>
            <a:ext cx="1600200" cy="1143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How do users interact with wearables?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862951" y="2830370"/>
            <a:ext cx="1600200" cy="1143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Can we predict when users are interruptible?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862951" y="4029267"/>
            <a:ext cx="1600200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Can we predict next task?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862951" y="5228163"/>
            <a:ext cx="1600200" cy="1143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 we model mobile usage routines?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337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Data Sets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8373491"/>
              </p:ext>
            </p:extLst>
          </p:nvPr>
        </p:nvGraphicFramePr>
        <p:xfrm>
          <a:off x="465995" y="1510375"/>
          <a:ext cx="8348640" cy="50981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9728"/>
                <a:gridCol w="1669728"/>
                <a:gridCol w="1669728"/>
                <a:gridCol w="1669728"/>
                <a:gridCol w="1669728"/>
              </a:tblGrid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Augsburg </a:t>
                      </a:r>
                      <a:b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Occupancy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CMU</a:t>
                      </a:r>
                      <a:b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Occupancy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UCSD</a:t>
                      </a:r>
                      <a:r>
                        <a:rPr lang="en-US" sz="1800" baseline="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 </a:t>
                      </a:r>
                      <a:br>
                        <a:rPr lang="en-US" sz="1800" baseline="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Movement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CMU Movement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Scope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4 People, </a:t>
                      </a:r>
                      <a:b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</a:br>
                      <a:r>
                        <a:rPr lang="en-US" sz="1800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(summer + [break] + fall)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300 data points per day per room (temp &amp; occupancy)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275 students, M=11 weeks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6 People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Total </a:t>
                      </a: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locations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15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293 Rooms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200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2074 (10x10</a:t>
                      </a:r>
                      <a:r>
                        <a:rPr lang="en-US" sz="1800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 meter segments)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Days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M=23.25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3.42)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M=188.65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4.3)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M=25.56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20.81)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M=58.1 (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SD 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32.57)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Data</a:t>
                      </a:r>
                      <a:r>
                        <a:rPr lang="en-US" sz="2000" b="1" i="0" baseline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points per person/day 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M=316.60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8.55)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N/A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M=508.46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739.1)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M=497.65 (SD 273.96)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Locations </a:t>
                      </a:r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per </a:t>
                      </a: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person/</a:t>
                      </a:r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day 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M=6.70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0.70)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N/A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M=3.45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2.68)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M=44.97 (SD</a:t>
                      </a:r>
                      <a:r>
                        <a:rPr lang="en-US" sz="1800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 10.67)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40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UCSD Data Set Skew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65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1878754"/>
              </p:ext>
            </p:extLst>
          </p:nvPr>
        </p:nvGraphicFramePr>
        <p:xfrm>
          <a:off x="1128713" y="1847850"/>
          <a:ext cx="7048500" cy="4379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12506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Signal Strength Distribution for Single Access Point in Gates Hillman Center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5/1/17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11" name="Picture Placeholder 10" descr="AP_distribution.png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" r="1661"/>
          <a:stretch>
            <a:fillRect/>
          </a:stretch>
        </p:blipFill>
        <p:spPr/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Strength Distribution should be 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9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5/1/17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67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Correctness</a:t>
            </a:r>
            <a:endParaRPr lang="en-US" dirty="0"/>
          </a:p>
        </p:txBody>
      </p:sp>
      <p:graphicFrame>
        <p:nvGraphicFramePr>
          <p:cNvPr id="8" name="Picture Placeholder 7"/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2423840784"/>
              </p:ext>
            </p:extLst>
          </p:nvPr>
        </p:nvGraphicFramePr>
        <p:xfrm>
          <a:off x="466725" y="1849438"/>
          <a:ext cx="7718425" cy="4049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9326500"/>
              </p:ext>
            </p:extLst>
          </p:nvPr>
        </p:nvGraphicFramePr>
        <p:xfrm>
          <a:off x="5512718" y="0"/>
          <a:ext cx="4357726" cy="3217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4333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-178025"/>
            <a:ext cx="7735871" cy="990107"/>
          </a:xfrm>
        </p:spPr>
        <p:txBody>
          <a:bodyPr/>
          <a:lstStyle/>
          <a:p>
            <a:r>
              <a:rPr lang="en-US" dirty="0" smtClean="0"/>
              <a:t>Summary of Techniques Discussed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863849"/>
            <a:ext cx="7048804" cy="4379976"/>
          </a:xfrm>
        </p:spPr>
        <p:txBody>
          <a:bodyPr/>
          <a:lstStyle/>
          <a:p>
            <a:r>
              <a:rPr lang="en-US" dirty="0" smtClean="0"/>
              <a:t>How to </a:t>
            </a:r>
            <a:r>
              <a:rPr lang="en-US" i="1" dirty="0" smtClean="0"/>
              <a:t>detect </a:t>
            </a:r>
            <a:r>
              <a:rPr lang="en-US" dirty="0"/>
              <a:t>and </a:t>
            </a:r>
            <a:r>
              <a:rPr lang="en-US" i="1" dirty="0"/>
              <a:t>quantify </a:t>
            </a:r>
            <a:r>
              <a:rPr lang="en-US" dirty="0" smtClean="0"/>
              <a:t>errors?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litch </a:t>
            </a:r>
            <a:r>
              <a:rPr lang="en-US" dirty="0"/>
              <a:t>signature</a:t>
            </a:r>
          </a:p>
          <a:p>
            <a:pPr lvl="1"/>
            <a:r>
              <a:rPr lang="en-US" dirty="0" smtClean="0"/>
              <a:t>Summary </a:t>
            </a:r>
            <a:r>
              <a:rPr lang="en-US" dirty="0"/>
              <a:t>statistics</a:t>
            </a:r>
          </a:p>
          <a:p>
            <a:pPr lvl="1"/>
            <a:r>
              <a:rPr lang="en-US" dirty="0"/>
              <a:t>Graphs and </a:t>
            </a:r>
            <a:r>
              <a:rPr lang="en-US" dirty="0" smtClean="0"/>
              <a:t>Charts</a:t>
            </a:r>
          </a:p>
          <a:p>
            <a:r>
              <a:rPr lang="en-US" dirty="0" smtClean="0"/>
              <a:t>Specific things to look for</a:t>
            </a:r>
          </a:p>
          <a:p>
            <a:pPr lvl="1"/>
            <a:r>
              <a:rPr lang="en-US" dirty="0"/>
              <a:t>Outlier detection techniques</a:t>
            </a:r>
          </a:p>
          <a:p>
            <a:pPr lvl="1"/>
            <a:r>
              <a:rPr lang="en-US" dirty="0" smtClean="0"/>
              <a:t>Skew</a:t>
            </a:r>
          </a:p>
          <a:p>
            <a:r>
              <a:rPr lang="en-US" dirty="0" smtClean="0"/>
              <a:t>Techniques for fixing </a:t>
            </a:r>
          </a:p>
          <a:p>
            <a:pPr lvl="1"/>
            <a:r>
              <a:rPr lang="en-US" dirty="0" smtClean="0"/>
              <a:t>Imputation</a:t>
            </a:r>
          </a:p>
          <a:p>
            <a:pPr lvl="1"/>
            <a:r>
              <a:rPr lang="en-US" dirty="0" err="1" smtClean="0"/>
              <a:t>Winsorization</a:t>
            </a:r>
            <a:endParaRPr lang="en-US" dirty="0" smtClean="0"/>
          </a:p>
          <a:p>
            <a:pPr lvl="1"/>
            <a:r>
              <a:rPr lang="en-US" smtClean="0"/>
              <a:t>Domain </a:t>
            </a:r>
            <a:r>
              <a:rPr lang="en-US" dirty="0" smtClean="0"/>
              <a:t>specific approaches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68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0029402"/>
              </p:ext>
            </p:extLst>
          </p:nvPr>
        </p:nvGraphicFramePr>
        <p:xfrm>
          <a:off x="3770723" y="2104046"/>
          <a:ext cx="6628530" cy="3908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591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</a:t>
            </a:r>
            <a:r>
              <a:rPr lang="en-US" dirty="0"/>
              <a:t>question is clear and unambiguous (3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3 points:  Good to excellent in this </a:t>
            </a:r>
            <a:r>
              <a:rPr lang="en-US" dirty="0" smtClean="0"/>
              <a:t>regard</a:t>
            </a:r>
            <a:endParaRPr lang="en-US" dirty="0"/>
          </a:p>
          <a:p>
            <a:pPr lvl="1"/>
            <a:r>
              <a:rPr lang="en-US" dirty="0"/>
              <a:t>2 points:  Question (or answer) has small </a:t>
            </a:r>
            <a:r>
              <a:rPr lang="en-US" dirty="0" smtClean="0"/>
              <a:t>problems</a:t>
            </a:r>
            <a:endParaRPr lang="en-US" dirty="0"/>
          </a:p>
          <a:p>
            <a:pPr lvl="1"/>
            <a:r>
              <a:rPr lang="en-US" dirty="0"/>
              <a:t>1 points:  Question (or answer) has significant </a:t>
            </a:r>
            <a:r>
              <a:rPr lang="en-US" dirty="0" smtClean="0"/>
              <a:t>issues</a:t>
            </a:r>
            <a:endParaRPr lang="en-US" dirty="0"/>
          </a:p>
          <a:p>
            <a:pPr lvl="1"/>
            <a:r>
              <a:rPr lang="en-US" dirty="0"/>
              <a:t>0 points:  Question or answer is missing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4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</a:t>
            </a:r>
            <a:r>
              <a:rPr lang="en-US" dirty="0"/>
              <a:t>question is clear and unambiguous (3</a:t>
            </a:r>
            <a:r>
              <a:rPr lang="en-US" dirty="0" smtClean="0"/>
              <a:t>)</a:t>
            </a:r>
          </a:p>
          <a:p>
            <a:r>
              <a:rPr lang="en-US" dirty="0"/>
              <a:t>Right level of difficulty (not too </a:t>
            </a:r>
            <a:r>
              <a:rPr lang="en-US" dirty="0" smtClean="0"/>
              <a:t>obscure, </a:t>
            </a:r>
            <a:r>
              <a:rPr lang="en-US" i="1" dirty="0" smtClean="0"/>
              <a:t>etc.</a:t>
            </a:r>
            <a:r>
              <a:rPr lang="en-US" dirty="0" smtClean="0"/>
              <a:t>) </a:t>
            </a:r>
            <a:r>
              <a:rPr lang="en-US" dirty="0"/>
              <a:t>(3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3 points:  Good to excellent in this </a:t>
            </a:r>
            <a:r>
              <a:rPr lang="en-US" dirty="0" smtClean="0"/>
              <a:t>regard</a:t>
            </a:r>
            <a:endParaRPr lang="en-US" dirty="0"/>
          </a:p>
          <a:p>
            <a:pPr lvl="1"/>
            <a:r>
              <a:rPr lang="en-US" dirty="0"/>
              <a:t>2 points:  Question (or answer) has small </a:t>
            </a:r>
            <a:r>
              <a:rPr lang="en-US" dirty="0" smtClean="0"/>
              <a:t>problems</a:t>
            </a:r>
            <a:endParaRPr lang="en-US" dirty="0"/>
          </a:p>
          <a:p>
            <a:pPr lvl="1"/>
            <a:r>
              <a:rPr lang="en-US" dirty="0"/>
              <a:t>1 points:  Question (or answer) has significant </a:t>
            </a:r>
            <a:r>
              <a:rPr lang="en-US" dirty="0" smtClean="0"/>
              <a:t>issues</a:t>
            </a:r>
            <a:endParaRPr lang="en-US" dirty="0"/>
          </a:p>
          <a:p>
            <a:pPr lvl="1"/>
            <a:r>
              <a:rPr lang="en-US" dirty="0"/>
              <a:t>0 points:  Question or answer is missing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96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question is clear and unambiguous (3</a:t>
            </a:r>
            <a:r>
              <a:rPr lang="en-US" dirty="0" smtClean="0"/>
              <a:t>)</a:t>
            </a:r>
          </a:p>
          <a:p>
            <a:r>
              <a:rPr lang="en-US" dirty="0"/>
              <a:t>Right level of difficulty (not too </a:t>
            </a:r>
            <a:r>
              <a:rPr lang="en-US" dirty="0" smtClean="0"/>
              <a:t>obscure, </a:t>
            </a:r>
            <a:r>
              <a:rPr lang="en-US" i="1" dirty="0" smtClean="0"/>
              <a:t>etc.</a:t>
            </a:r>
            <a:r>
              <a:rPr lang="en-US" dirty="0" smtClean="0"/>
              <a:t>) </a:t>
            </a:r>
            <a:r>
              <a:rPr lang="en-US" dirty="0"/>
              <a:t>(3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answer given is correct </a:t>
            </a:r>
            <a:r>
              <a:rPr lang="en-US" dirty="0" smtClean="0"/>
              <a:t>(5)</a:t>
            </a:r>
            <a:endParaRPr lang="en-US" dirty="0" smtClean="0"/>
          </a:p>
          <a:p>
            <a:pPr lvl="1"/>
            <a:r>
              <a:rPr lang="en-US" dirty="0" smtClean="0"/>
              <a:t>Will be checked by Nikola and I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519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12035</TotalTime>
  <Words>3004</Words>
  <Application>Microsoft Macintosh PowerPoint</Application>
  <PresentationFormat>On-screen Show (4:3)</PresentationFormat>
  <Paragraphs>614</Paragraphs>
  <Slides>68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Final Exam Review</vt:lpstr>
      <vt:lpstr>Rules for Writing the Exam</vt:lpstr>
      <vt:lpstr>Exam timeline</vt:lpstr>
      <vt:lpstr>What makes a good question?</vt:lpstr>
      <vt:lpstr>Bloom’s Taxonomy</vt:lpstr>
      <vt:lpstr>Grading Criteria</vt:lpstr>
      <vt:lpstr>Grading Criteria</vt:lpstr>
      <vt:lpstr>Grading Criteria</vt:lpstr>
      <vt:lpstr>Grading Criteria</vt:lpstr>
      <vt:lpstr>Grading Criteria</vt:lpstr>
      <vt:lpstr>Grading Criteria (15 total per question, only 14 peer graded for long answer)</vt:lpstr>
      <vt:lpstr>Grading criteria for your peer grading</vt:lpstr>
      <vt:lpstr>Examples of things that result in low scores on final</vt:lpstr>
      <vt:lpstr>What I consider to be key material from the class</vt:lpstr>
      <vt:lpstr>Where are end users (and HCI) implicated?</vt:lpstr>
      <vt:lpstr>PowerPoint Presentation</vt:lpstr>
      <vt:lpstr>Two ways to store data</vt:lpstr>
      <vt:lpstr>PowerPoint Presentation</vt:lpstr>
      <vt:lpstr>PowerPoint Presentation</vt:lpstr>
      <vt:lpstr>Data Storage</vt:lpstr>
      <vt:lpstr>What is a Data Model?</vt:lpstr>
      <vt:lpstr>PowerPoint Presentation</vt:lpstr>
      <vt:lpstr>Four C’s of Data Quality</vt:lpstr>
      <vt:lpstr>Some specific techniques to  keep in mind</vt:lpstr>
      <vt:lpstr>PowerPoint Presentation</vt:lpstr>
      <vt:lpstr>PowerPoint Presentation</vt:lpstr>
      <vt:lpstr>Acquiring Data</vt:lpstr>
      <vt:lpstr>Goals of Exploratory Data Analysis</vt:lpstr>
      <vt:lpstr>What Type of Data Exist?</vt:lpstr>
      <vt:lpstr>What Role?</vt:lpstr>
      <vt:lpstr>Exploring your data</vt:lpstr>
      <vt:lpstr>Exploring your data</vt:lpstr>
      <vt:lpstr>PowerPoint Presentation</vt:lpstr>
      <vt:lpstr>Exploring your data</vt:lpstr>
      <vt:lpstr>PowerPoint Presentation</vt:lpstr>
      <vt:lpstr>Dealing with very large data</vt:lpstr>
      <vt:lpstr>Tradeoffs in Choosing A Big Data Architecture</vt:lpstr>
      <vt:lpstr>Relating infrastructure solutions to the Data Pipeline</vt:lpstr>
      <vt:lpstr>PowerPoint Presentation</vt:lpstr>
      <vt:lpstr>PowerPoint Presentation</vt:lpstr>
      <vt:lpstr>Planning a Visualization</vt:lpstr>
      <vt:lpstr>Narrative in Visualization</vt:lpstr>
      <vt:lpstr>Narrative Tactics</vt:lpstr>
      <vt:lpstr>Narrative framing choices</vt:lpstr>
      <vt:lpstr>Making Things Distinct</vt:lpstr>
      <vt:lpstr>PowerPoint Presentation</vt:lpstr>
      <vt:lpstr>Pattern Perception</vt:lpstr>
      <vt:lpstr>Ware Reading</vt:lpstr>
      <vt:lpstr>A summary of design elements</vt:lpstr>
      <vt:lpstr>PowerPoint Presentation</vt:lpstr>
      <vt:lpstr>PowerPoint Presentation</vt:lpstr>
      <vt:lpstr>Visualizing Big Data</vt:lpstr>
      <vt:lpstr>Visualizing Big Data</vt:lpstr>
      <vt:lpstr>Visualizing Big Data</vt:lpstr>
      <vt:lpstr>Visualizing Big Data</vt:lpstr>
      <vt:lpstr>Visualizing Big Data</vt:lpstr>
      <vt:lpstr>Visualizing Big Data</vt:lpstr>
      <vt:lpstr>Example case studies we talked about</vt:lpstr>
      <vt:lpstr>Case Study: Mobile: Big Data of 1</vt:lpstr>
      <vt:lpstr>Why Study Real World Use?</vt:lpstr>
      <vt:lpstr>Human Issues in Data Collection</vt:lpstr>
      <vt:lpstr>Three false assumptions of mobile</vt:lpstr>
      <vt:lpstr>Our iterative process</vt:lpstr>
      <vt:lpstr>Location Data Sets</vt:lpstr>
      <vt:lpstr>UCSD Data Set Skew</vt:lpstr>
      <vt:lpstr>Signal Strength Distribution should be Normal</vt:lpstr>
      <vt:lpstr>Correctness</vt:lpstr>
      <vt:lpstr>Summary of Techniques Discussed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Jen Mankoff</cp:lastModifiedBy>
  <cp:revision>716</cp:revision>
  <dcterms:created xsi:type="dcterms:W3CDTF">2013-10-07T16:54:34Z</dcterms:created>
  <dcterms:modified xsi:type="dcterms:W3CDTF">2017-05-01T22:04:22Z</dcterms:modified>
</cp:coreProperties>
</file>